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1.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9.xml.rels" ContentType="application/vnd.openxmlformats-package.relationships+xml"/>
  <Override PartName="/ppt/slideMasters/_rels/slideMaster20.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2.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21.xml.rels" ContentType="application/vnd.openxmlformats-package.relationships+xml"/>
  <Override PartName="/ppt/slideMasters/_rels/slideMaster23.xml.rels" ContentType="application/vnd.openxmlformats-package.relationships+xml"/>
  <Override PartName="/ppt/slideMasters/_rels/slideMaster3.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4.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3.xml" ContentType="application/vnd.openxmlformats-officedocument.theme+xml"/>
  <Override PartName="/ppt/theme/theme10.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2.xml" ContentType="application/vnd.openxmlformats-officedocument.theme+xml"/>
  <Override PartName="/ppt/theme/theme4.xml" ContentType="application/vnd.openxmlformats-officedocument.theme+xml"/>
  <Override PartName="/ppt/notesSlides/notesSlide61.xml" ContentType="application/vnd.openxmlformats-officedocument.presentationml.notesSlide+xml"/>
  <Override PartName="/ppt/notesSlides/notesSlide58.xml" ContentType="application/vnd.openxmlformats-officedocument.presentationml.notesSlide+xml"/>
  <Override PartName="/ppt/notesSlides/notesSlide23.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80.xml" ContentType="application/vnd.openxmlformats-officedocument.presentationml.notesSlide+xml"/>
  <Override PartName="/ppt/notesSlides/notesSlide53.xml" ContentType="application/vnd.openxmlformats-officedocument.presentationml.notesSlide+xml"/>
  <Override PartName="/ppt/notesSlides/notesSlide77.xml" ContentType="application/vnd.openxmlformats-officedocument.presentationml.notesSlide+xml"/>
  <Override PartName="/ppt/notesSlides/notesSlide55.xml" ContentType="application/vnd.openxmlformats-officedocument.presentationml.notesSlide+xml"/>
  <Override PartName="/ppt/notesSlides/notesSlide81.xml" ContentType="application/vnd.openxmlformats-officedocument.presentationml.notesSlide+xml"/>
  <Override PartName="/ppt/notesSlides/notesSlide31.xml" ContentType="application/vnd.openxmlformats-officedocument.presentationml.notesSlide+xml"/>
  <Override PartName="/ppt/notesSlides/notesSlide26.xml" ContentType="application/vnd.openxmlformats-officedocument.presentationml.notesSlide+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26.xml.rels" ContentType="application/vnd.openxmlformats-package.relationships+xml"/>
  <Override PartName="/ppt/notesSlides/_rels/notesSlide81.xml.rels" ContentType="application/vnd.openxmlformats-package.relationships+xml"/>
  <Override PartName="/ppt/notesSlides/_rels/notesSlide66.xml.rels" ContentType="application/vnd.openxmlformats-package.relationships+xml"/>
  <Override PartName="/ppt/notesSlides/_rels/notesSlide70.xml.rels" ContentType="application/vnd.openxmlformats-package.relationships+xml"/>
  <Override PartName="/ppt/notesSlides/_rels/notesSlide54.xml.rels" ContentType="application/vnd.openxmlformats-package.relationships+xml"/>
  <Override PartName="/ppt/notesSlides/_rels/notesSlide71.xml.rels" ContentType="application/vnd.openxmlformats-package.relationships+xml"/>
  <Override PartName="/ppt/notesSlides/_rels/notesSlide67.xml.rels" ContentType="application/vnd.openxmlformats-package.relationships+xml"/>
  <Override PartName="/ppt/notesSlides/_rels/notesSlide74.xml.rels" ContentType="application/vnd.openxmlformats-package.relationships+xml"/>
  <Override PartName="/ppt/notesSlides/_rels/notesSlide62.xml.rels" ContentType="application/vnd.openxmlformats-package.relationships+xml"/>
  <Override PartName="/ppt/notesSlides/_rels/notesSlide77.xml.rels" ContentType="application/vnd.openxmlformats-package.relationships+xml"/>
  <Override PartName="/ppt/notesSlides/_rels/notesSlide68.xml.rels" ContentType="application/vnd.openxmlformats-package.relationships+xml"/>
  <Override PartName="/ppt/notesSlides/_rels/notesSlide53.xml.rels" ContentType="application/vnd.openxmlformats-package.relationships+xml"/>
  <Override PartName="/ppt/notesSlides/_rels/notesSlide58.xml.rels" ContentType="application/vnd.openxmlformats-package.relationships+xml"/>
  <Override PartName="/ppt/notesSlides/_rels/notesSlide23.xml.rels" ContentType="application/vnd.openxmlformats-package.relationships+xml"/>
  <Override PartName="/ppt/notesSlides/_rels/notesSlide57.xml.rels" ContentType="application/vnd.openxmlformats-package.relationships+xml"/>
  <Override PartName="/ppt/notesSlides/_rels/notesSlide31.xml.rels" ContentType="application/vnd.openxmlformats-package.relationships+xml"/>
  <Override PartName="/ppt/notesSlides/_rels/notesSlide56.xml.rels" ContentType="application/vnd.openxmlformats-package.relationships+xml"/>
  <Override PartName="/ppt/notesSlides/_rels/notesSlide63.xml.rels" ContentType="application/vnd.openxmlformats-package.relationships+xml"/>
  <Override PartName="/ppt/notesSlides/_rels/notesSlide80.xml.rels" ContentType="application/vnd.openxmlformats-package.relationships+xml"/>
  <Override PartName="/ppt/notesSlides/_rels/notesSlide55.xml.rels" ContentType="application/vnd.openxmlformats-package.relationships+xml"/>
  <Override PartName="/ppt/notesSlides/_rels/notesSlide24.xml.rels" ContentType="application/vnd.openxmlformats-package.relationships+xml"/>
  <Override PartName="/ppt/notesSlides/_rels/notesSlide76.xml.rels" ContentType="application/vnd.openxmlformats-package.relationships+xml"/>
  <Override PartName="/ppt/notesSlides/_rels/notesSlide61.xml.rels" ContentType="application/vnd.openxmlformats-package.relationships+xml"/>
  <Override PartName="/ppt/notesSlides/_rels/notesSlide75.xml.rels" ContentType="application/vnd.openxmlformats-package.relationships+xml"/>
  <Override PartName="/ppt/notesSlides/_rels/notesSlide59.xml.rels" ContentType="application/vnd.openxmlformats-package.relationships+xml"/>
  <Override PartName="/ppt/notesSlides/_rels/notesSlide60.xml.rels" ContentType="application/vnd.openxmlformats-package.relationships+xml"/>
  <Override PartName="/ppt/notesSlides/notesSlide60.xml" ContentType="application/vnd.openxmlformats-officedocument.presentationml.notesSlide+xml"/>
  <Override PartName="/ppt/notesSlides/notesSlide7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63.xml" ContentType="application/vnd.openxmlformats-officedocument.presentationml.notesSlide+xml"/>
  <Override PartName="/ppt/notesSlides/notesSlide74.xml" ContentType="application/vnd.openxmlformats-officedocument.presentationml.notesSlide+xml"/>
  <Override PartName="/ppt/notesSlides/notesSlide62.xml" ContentType="application/vnd.openxmlformats-officedocument.presentationml.notesSlide+xml"/>
  <Override PartName="/ppt/notesSlides/notesSlide71.xml" ContentType="application/vnd.openxmlformats-officedocument.presentationml.notesSlide+xml"/>
  <Override PartName="/ppt/notesSlides/notesSlide24.xml" ContentType="application/vnd.openxmlformats-officedocument.presentationml.notesSlide+xml"/>
  <Override PartName="/ppt/notesSlides/notesSlide59.xml" ContentType="application/vnd.openxmlformats-officedocument.presentationml.notesSlide+xml"/>
  <Override PartName="/ppt/notesSlides/notesSlide70.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94.png" ContentType="image/png"/>
  <Override PartName="/ppt/media/image125.png" ContentType="image/png"/>
  <Override PartName="/ppt/media/image193.png" ContentType="image/png"/>
  <Override PartName="/ppt/media/image124.png" ContentType="image/png"/>
  <Override PartName="/ppt/media/image192.png" ContentType="image/png"/>
  <Override PartName="/ppt/media/image123.png" ContentType="image/png"/>
  <Override PartName="/ppt/media/image191.png" ContentType="image/png"/>
  <Override PartName="/ppt/media/image122.png" ContentType="image/png"/>
  <Override PartName="/ppt/media/image190.png" ContentType="image/png"/>
  <Override PartName="/ppt/media/image121.png" ContentType="image/png"/>
  <Override PartName="/ppt/media/image116.png" ContentType="image/png"/>
  <Override PartName="/ppt/media/image184.png" ContentType="image/png"/>
  <Override PartName="/ppt/media/image115.png" ContentType="image/png"/>
  <Override PartName="/ppt/media/image183.png" ContentType="image/png"/>
  <Override PartName="/ppt/media/image114.png" ContentType="image/png"/>
  <Override PartName="/ppt/media/image182.png" ContentType="image/png"/>
  <Override PartName="/ppt/media/image113.png" ContentType="image/png"/>
  <Override PartName="/ppt/media/image181.png" ContentType="image/png"/>
  <Override PartName="/ppt/media/image112.png" ContentType="image/png"/>
  <Override PartName="/ppt/media/image180.png" ContentType="image/png"/>
  <Override PartName="/ppt/media/image111.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102.png" ContentType="image/png"/>
  <Override PartName="/ppt/media/image170.png" ContentType="image/png"/>
  <Override PartName="/ppt/media/image10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23.png" ContentType="image/png"/>
  <Override PartName="/ppt/media/image91.png" ContentType="image/png"/>
  <Override PartName="/ppt/media/image119.png" ContentType="image/png"/>
  <Override PartName="/ppt/media/image187.png" ContentType="image/png"/>
  <Override PartName="/ppt/media/image22.png" ContentType="image/png"/>
  <Override PartName="/ppt/media/image90.png" ContentType="image/png"/>
  <Override PartName="/ppt/media/image110.png" ContentType="image/png"/>
  <Override PartName="/ppt/media/image59.png" ContentType="image/png"/>
  <Override PartName="/ppt/media/image118.png" ContentType="image/png"/>
  <Override PartName="/ppt/media/image186.png" ContentType="image/png"/>
  <Override PartName="/ppt/media/image21.png" ContentType="image/png"/>
  <Override PartName="/ppt/media/image58.png" ContentType="image/png"/>
  <Override PartName="/ppt/media/image117.png" ContentType="image/png"/>
  <Override PartName="/ppt/media/image185.png" ContentType="image/png"/>
  <Override PartName="/ppt/media/image20.png" ContentType="image/png"/>
  <Override PartName="/ppt/media/image57.png" ContentType="image/png"/>
  <Override PartName="/ppt/media/image24.png" ContentType="image/png"/>
  <Override PartName="/ppt/media/image92.png" ContentType="image/png"/>
  <Override PartName="/ppt/media/image31.png" ContentType="image/png"/>
  <Override PartName="/ppt/media/image9.png" ContentType="image/png"/>
  <Override PartName="/ppt/media/image25.png" ContentType="image/png"/>
  <Override PartName="/ppt/media/image93.png" ContentType="image/png"/>
  <Override PartName="/ppt/media/image14.png" ContentType="image/png"/>
  <Override PartName="/ppt/media/image82.png" ContentType="image/png"/>
  <Override PartName="/ppt/media/image2.png" ContentType="image/png"/>
  <Override PartName="/ppt/media/image154.png" ContentType="image/png"/>
  <Override PartName="/ppt/media/image32.png" ContentType="image/png"/>
  <Override PartName="/ppt/media/image26.png" ContentType="image/png"/>
  <Override PartName="/ppt/media/image94.png" ContentType="image/png"/>
  <Override PartName="/ppt/media/image80.png" ContentType="image/png"/>
  <Override PartName="/ppt/media/image12.png" ContentType="image/png"/>
  <Override PartName="/ppt/media/image15.png" ContentType="image/png"/>
  <Override PartName="/ppt/media/image83.png" ContentType="image/png"/>
  <Override PartName="/ppt/media/image3.png" ContentType="image/png"/>
  <Override PartName="/ppt/media/image155.png" ContentType="image/png"/>
  <Override PartName="/ppt/media/image33.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50.png" ContentType="image/png"/>
  <Override PartName="/ppt/media/image148.png" ContentType="image/png"/>
  <Override PartName="/ppt/media/image51.png" ContentType="image/png"/>
  <Override PartName="/ppt/media/image149.png" ContentType="image/png"/>
  <Override PartName="/ppt/media/image52.png" ContentType="image/png"/>
  <Override PartName="/ppt/media/image167.png" ContentType="image/png"/>
  <Override PartName="/ppt/media/image168.png" ContentType="image/png"/>
  <Override PartName="/ppt/media/image169.png" ContentType="image/png"/>
  <Override PartName="/ppt/media/image141.png" ContentType="image/png"/>
  <Override PartName="/ppt/media/image178.png" ContentType="image/png"/>
  <Override PartName="/ppt/media/image142.png" ContentType="image/png"/>
  <Override PartName="/ppt/media/image179.png" ContentType="image/png"/>
  <Override PartName="/ppt/media/image200.png" ContentType="image/png"/>
  <Override PartName="/ppt/media/image44.png" ContentType="image/png"/>
  <Override PartName="/ppt/media/image201.png" ContentType="image/png"/>
  <Override PartName="/ppt/media/image45.png" ContentType="image/png"/>
  <Override PartName="/ppt/media/image165.png" ContentType="image/png"/>
  <Override PartName="/ppt/media/image218.png" ContentType="image/png"/>
  <Override PartName="/ppt/media/image220.png" ContentType="image/png"/>
  <Override PartName="/ppt/media/image221.png" ContentType="image/png"/>
  <Override PartName="/ppt/media/image166.png" ContentType="image/png"/>
  <Override PartName="/ppt/media/image219.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30.png" ContentType="image/png"/>
  <Override PartName="/ppt/media/image229.png" ContentType="image/png"/>
  <Override PartName="/ppt/media/image164.png" ContentType="image/png"/>
  <Override PartName="/ppt/media/image217.png" ContentType="image/png"/>
  <Override PartName="/ppt/media/image163.png" ContentType="image/png"/>
  <Override PartName="/ppt/media/image216.png" ContentType="image/png"/>
  <Override PartName="/ppt/media/image162.png" ContentType="image/png"/>
  <Override PartName="/ppt/media/image199.png" ContentType="image/png"/>
  <Override PartName="/ppt/media/image37.png" ContentType="image/png"/>
  <Override PartName="/ppt/media/image215.png" ContentType="image/png"/>
  <Override PartName="/ppt/media/image161.png" ContentType="image/png"/>
  <Override PartName="/ppt/media/image198.png" ContentType="image/png"/>
  <Override PartName="/ppt/media/image36.png" ContentType="image/png"/>
  <Override PartName="/ppt/media/image214.png" ContentType="image/png"/>
  <Override PartName="/ppt/media/image160.png" ContentType="image/png"/>
  <Override PartName="/ppt/media/image213.png" ContentType="image/png"/>
  <Override PartName="/ppt/media/image212.png" ContentType="image/png"/>
  <Override PartName="/ppt/media/image56.png" ContentType="image/png"/>
  <Override PartName="/ppt/media/image211.png" ContentType="image/png"/>
  <Override PartName="/ppt/media/image55.png" ContentType="image/png"/>
  <Override PartName="/ppt/media/image209.png" ContentType="image/png"/>
  <Override PartName="/ppt/media/image210.png" ContentType="image/png"/>
  <Override PartName="/ppt/media/image54.png" ContentType="image/png"/>
  <Override PartName="/ppt/media/image208.png" ContentType="image/png"/>
  <Override PartName="/ppt/media/image207.png" ContentType="image/png"/>
  <Override PartName="/ppt/media/image206.png" ContentType="image/png"/>
  <Override PartName="/ppt/media/image152.png" ContentType="image/png"/>
  <Override PartName="/ppt/media/image189.png" ContentType="image/png"/>
  <Override PartName="/ppt/media/image205.png" ContentType="image/png"/>
  <Override PartName="/ppt/media/image49.png" ContentType="image/png"/>
  <Override PartName="/ppt/media/image100.png" ContentType="image/png"/>
  <Override PartName="/ppt/media/image151.png" ContentType="image/png"/>
  <Override PartName="/ppt/media/image188.png" ContentType="image/png"/>
  <Override PartName="/ppt/media/image204.png" ContentType="image/png"/>
  <Override PartName="/ppt/media/image48.png" ContentType="image/png"/>
  <Override PartName="/ppt/media/image150.png" ContentType="image/png"/>
  <Override PartName="/ppt/media/image203.png" ContentType="image/png"/>
  <Override PartName="/ppt/media/image47.png" ContentType="image/png"/>
  <Override PartName="/ppt/media/image202.png" ContentType="image/png"/>
  <Override PartName="/ppt/media/image46.png" ContentType="image/png"/>
  <Override PartName="/ppt/media/image140.png" ContentType="image/png"/>
  <Override PartName="/ppt/media/image139.png" ContentType="image/png"/>
  <Override PartName="/ppt/media/image42.png" ContentType="image/png"/>
  <Override PartName="/ppt/media/image138.png" ContentType="image/png"/>
  <Override PartName="/ppt/media/image41.png" ContentType="image/png"/>
  <Override PartName="/ppt/media/image137.png" ContentType="image/png"/>
  <Override PartName="/ppt/media/image40.png" ContentType="image/png"/>
  <Override PartName="/ppt/media/image136.png" ContentType="image/png"/>
  <Override PartName="/ppt/media/image135.png" ContentType="image/png"/>
  <Override PartName="/ppt/media/image134.png" ContentType="image/png"/>
  <Override PartName="/ppt/media/image133.png" ContentType="image/png"/>
  <Override PartName="/ppt/media/image132.png" ContentType="image/png"/>
  <Override PartName="/ppt/media/image131.png" ContentType="image/png"/>
  <Override PartName="/ppt/media/image130.png" ContentType="image/png"/>
  <Override PartName="/ppt/media/image35.png" ContentType="image/png"/>
  <Override PartName="/ppt/media/image197.png" ContentType="image/png"/>
  <Override PartName="/ppt/media/image129.png" ContentType="image/png"/>
  <Override PartName="/ppt/media/image34.png" ContentType="image/png"/>
  <Override PartName="/ppt/media/image196.png" ContentType="image/png"/>
  <Override PartName="/ppt/media/image128.png" ContentType="image/png"/>
  <Override PartName="/ppt/media/image53.png" ContentType="image/png"/>
  <Override PartName="/ppt/media/image43.png" ContentType="image/png"/>
  <Override PartName="/ppt/media/image195.png" ContentType="image/png"/>
  <Override PartName="/ppt/media/image127.png" ContentType="image/png"/>
  <Override PartName="/ppt/media/image39.png" ContentType="image/png"/>
  <Override PartName="/ppt/media/image153.png" ContentType="image/png"/>
  <Override PartName="/ppt/media/image1.png" ContentType="image/png"/>
  <Override PartName="/ppt/media/image81.png" ContentType="image/png"/>
  <Override PartName="/ppt/media/image13.png" ContentType="image/png"/>
  <Override PartName="/ppt/media/image38.png" ContentType="image/png"/>
  <Override PartName="/ppt/media/image30.png" ContentType="image/png"/>
  <Override PartName="/ppt/media/image8.png" ContentType="image/png"/>
  <Override PartName="/ppt/media/image17.png" ContentType="image/png"/>
  <Override PartName="/ppt/media/image85.png" ContentType="image/png"/>
  <Override PartName="/ppt/media/image177.png" ContentType="image/png"/>
  <Override PartName="/ppt/media/image109.png" ContentType="image/png"/>
  <Override PartName="/ppt/media/image159.png" ContentType="image/png"/>
  <Override PartName="/ppt/media/image7.png" ContentType="image/png"/>
  <Override PartName="/ppt/media/image16.png" ContentType="image/png"/>
  <Override PartName="/ppt/media/image84.png" ContentType="image/png"/>
  <Override PartName="/ppt/media/image11.png" ContentType="image/png"/>
  <Override PartName="/ppt/media/image108.png" ContentType="image/png"/>
  <Override PartName="/ppt/media/image176.png" ContentType="image/png"/>
  <Override PartName="/ppt/media/image158.png" ContentType="image/png"/>
  <Override PartName="/ppt/media/image6.png" ContentType="image/png"/>
  <Override PartName="/ppt/media/image18.png" ContentType="image/png"/>
  <Override PartName="/ppt/media/image86.png" ContentType="image/png"/>
  <Override PartName="/ppt/media/image10.png" ContentType="image/png"/>
  <Override PartName="/ppt/media/image175.png" ContentType="image/png"/>
  <Override PartName="/ppt/media/image107.png" ContentType="image/png"/>
  <Override PartName="/ppt/media/image5.png" ContentType="image/png"/>
  <Override PartName="/ppt/media/image157.png" ContentType="image/png"/>
  <Override PartName="/ppt/media/image4.png" ContentType="image/png"/>
  <Override PartName="/ppt/media/image156.png" ContentType="image/png"/>
  <Override PartName="/ppt/slideLayouts/_rels/slideLayout239.xml.rels" ContentType="application/vnd.openxmlformats-package.relationships+xml"/>
  <Override PartName="/ppt/slideLayouts/_rels/slideLayout66.xml.rels" ContentType="application/vnd.openxmlformats-package.relationships+xml"/>
  <Override PartName="/ppt/slideLayouts/_rels/slideLayout64.xml.rels" ContentType="application/vnd.openxmlformats-package.relationships+xml"/>
  <Override PartName="/ppt/slideLayouts/_rels/slideLayout59.xml.rels" ContentType="application/vnd.openxmlformats-package.relationships+xml"/>
  <Override PartName="/ppt/slideLayouts/_rels/slideLayout229.xml.rels" ContentType="application/vnd.openxmlformats-package.relationships+xml"/>
  <Override PartName="/ppt/slideLayouts/_rels/slideLayout56.xml.rels" ContentType="application/vnd.openxmlformats-package.relationships+xml"/>
  <Override PartName="/ppt/slideLayouts/_rels/slideLayout228.xml.rels" ContentType="application/vnd.openxmlformats-package.relationships+xml"/>
  <Override PartName="/ppt/slideLayouts/_rels/slideLayout227.xml.rels" ContentType="application/vnd.openxmlformats-package.relationships+xml"/>
  <Override PartName="/ppt/slideLayouts/_rels/slideLayout226.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218.xml.rels" ContentType="application/vnd.openxmlformats-package.relationships+xml"/>
  <Override PartName="/ppt/slideLayouts/_rels/slideLayout197.xml.rels" ContentType="application/vnd.openxmlformats-package.relationships+xml"/>
  <Override PartName="/ppt/slideLayouts/_rels/slideLayout217.xml.rels" ContentType="application/vnd.openxmlformats-package.relationships+xml"/>
  <Override PartName="/ppt/slideLayouts/_rels/slideLayout196.xml.rels" ContentType="application/vnd.openxmlformats-package.relationships+xml"/>
  <Override PartName="/ppt/slideLayouts/_rels/slideLayout216.xml.rels" ContentType="application/vnd.openxmlformats-package.relationships+xml"/>
  <Override PartName="/ppt/slideLayouts/_rels/slideLayout195.xml.rels" ContentType="application/vnd.openxmlformats-package.relationships+xml"/>
  <Override PartName="/ppt/slideLayouts/_rels/slideLayout65.xml.rels" ContentType="application/vnd.openxmlformats-package.relationships+xml"/>
  <Override PartName="/ppt/slideLayouts/_rels/slideLayout28.xml.rels" ContentType="application/vnd.openxmlformats-package.relationships+xml"/>
  <Override PartName="/ppt/slideLayouts/_rels/slideLayout96.xml.rels" ContentType="application/vnd.openxmlformats-package.relationships+xml"/>
  <Override PartName="/ppt/slideLayouts/_rels/slideLayout208.xml.rels" ContentType="application/vnd.openxmlformats-package.relationships+xml"/>
  <Override PartName="/ppt/slideLayouts/_rels/slideLayout232.xml.rels" ContentType="application/vnd.openxmlformats-package.relationships+xml"/>
  <Override PartName="/ppt/slideLayouts/_rels/slideLayout269.xml.rels" ContentType="application/vnd.openxmlformats-package.relationships+xml"/>
  <Override PartName="/ppt/slideLayouts/_rels/slideLayout18.xml.rels" ContentType="application/vnd.openxmlformats-package.relationships+xml"/>
  <Override PartName="/ppt/slideLayouts/_rels/slideLayout120.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224.xml.rels" ContentType="application/vnd.openxmlformats-package.relationships+xml"/>
  <Override PartName="/ppt/slideLayouts/_rels/slideLayout121.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270.xml.rels" ContentType="application/vnd.openxmlformats-package.relationships+xml"/>
  <Override PartName="/ppt/slideLayouts/_rels/slideLayout123.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122.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113.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3.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276.xml.rels" ContentType="application/vnd.openxmlformats-package.relationships+xml"/>
  <Override PartName="/ppt/slideLayouts/_rels/slideLayout58.xml.rels" ContentType="application/vnd.openxmlformats-package.relationships+xml"/>
  <Override PartName="/ppt/slideLayouts/_rels/slideLayout1.xml.rels" ContentType="application/vnd.openxmlformats-package.relationships+xml"/>
  <Override PartName="/ppt/slideLayouts/_rels/slideLayout275.xml.rels" ContentType="application/vnd.openxmlformats-package.relationships+xml"/>
  <Override PartName="/ppt/slideLayouts/_rels/slideLayout24.xml.rels" ContentType="application/vnd.openxmlformats-package.relationships+xml"/>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99.xml.rels" ContentType="application/vnd.openxmlformats-package.relationships+xml"/>
  <Override PartName="/ppt/slideLayouts/_rels/slideLayout255.xml.rels" ContentType="application/vnd.openxmlformats-package.relationships+xml"/>
  <Override PartName="/ppt/slideLayouts/_rels/slideLayout91.xml.rels" ContentType="application/vnd.openxmlformats-package.relationships+xml"/>
  <Override PartName="/ppt/slideLayouts/_rels/slideLayout86.xml.rels" ContentType="application/vnd.openxmlformats-package.relationships+xml"/>
  <Override PartName="/ppt/slideLayouts/_rels/slideLayout237.xml.rels" ContentType="application/vnd.openxmlformats-package.relationships+xml"/>
  <Override PartName="/ppt/slideLayouts/_rels/slideLayout242.xml.rels" ContentType="application/vnd.openxmlformats-package.relationships+xml"/>
  <Override PartName="/ppt/slideLayouts/_rels/slideLayout76.xml.rels" ContentType="application/vnd.openxmlformats-package.relationships+xml"/>
  <Override PartName="/ppt/slideLayouts/_rels/slideLayout81.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29.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7.xml.rels" ContentType="application/vnd.openxmlformats-package.relationships+xml"/>
  <Override PartName="/ppt/slideLayouts/_rels/slideLayout9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221.xml.rels" ContentType="application/vnd.openxmlformats-package.relationships+xml"/>
  <Override PartName="/ppt/slideLayouts/_rels/slideLayout98.xml.rels" ContentType="application/vnd.openxmlformats-package.relationships+xml"/>
  <Override PartName="/ppt/slideLayouts/_rels/slideLayout244.xml.rels" ContentType="application/vnd.openxmlformats-package.relationships+xml"/>
  <Override PartName="/ppt/slideLayouts/_rels/slideLayout223.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266.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173.xml.rels" ContentType="application/vnd.openxmlformats-package.relationships+xml"/>
  <Override PartName="/ppt/slideLayouts/_rels/slideLayout168.xml.rels" ContentType="application/vnd.openxmlformats-package.relationships+xml"/>
  <Override PartName="/ppt/slideLayouts/_rels/slideLayout220.xml.rels" ContentType="application/vnd.openxmlformats-package.relationships+xml"/>
  <Override PartName="/ppt/slideLayouts/_rels/slideLayout27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231.xml.rels" ContentType="application/vnd.openxmlformats-package.relationships+xml"/>
  <Override PartName="/ppt/slideLayouts/_rels/slideLayout112.xml.rels" ContentType="application/vnd.openxmlformats-package.relationships+xml"/>
  <Override PartName="/ppt/slideLayouts/_rels/slideLayout82.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_rels/slideLayout145.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05.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33.xml.rels" ContentType="application/vnd.openxmlformats-package.relationships+xml"/>
  <Override PartName="/ppt/slideLayouts/_rels/slideLayout222.xml.rels" ContentType="application/vnd.openxmlformats-package.relationships+xml"/>
  <Override PartName="/ppt/slideLayouts/_rels/slideLayout174.xml.rels" ContentType="application/vnd.openxmlformats-package.relationships+xml"/>
  <Override PartName="/ppt/slideLayouts/_rels/slideLayout186.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84.xml.rels" ContentType="application/vnd.openxmlformats-package.relationships+xml"/>
  <Override PartName="/ppt/slideLayouts/_rels/slideLayout214.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56.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254.xml.rels" ContentType="application/vnd.openxmlformats-package.relationships+xml"/>
  <Override PartName="/ppt/slideLayouts/_rels/slideLayout249.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22.xml.rels" ContentType="application/vnd.openxmlformats-package.relationships+xml"/>
  <Override PartName="/ppt/slideLayouts/_rels/slideLayout169.xml.rels" ContentType="application/vnd.openxmlformats-package.relationships+xml"/>
  <Override PartName="/ppt/slideLayouts/_rels/slideLayout273.xml.rels" ContentType="application/vnd.openxmlformats-package.relationships+xml"/>
  <Override PartName="/ppt/slideLayouts/_rels/slideLayout9.xml.rels" ContentType="application/vnd.openxmlformats-package.relationships+xml"/>
  <Override PartName="/ppt/slideLayouts/_rels/slideLayout193.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7.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257.xml.rels" ContentType="application/vnd.openxmlformats-package.relationships+xml"/>
  <Override PartName="/ppt/slideLayouts/_rels/slideLayout46.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180.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124.xml.rels" ContentType="application/vnd.openxmlformats-package.relationships+xml"/>
  <Override PartName="/ppt/slideLayouts/_rels/slideLayout271.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238.xml.rels" ContentType="application/vnd.openxmlformats-package.relationships+xml"/>
  <Override PartName="/ppt/slideLayouts/_rels/slideLayout243.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234.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111.xml.rels" ContentType="application/vnd.openxmlformats-package.relationships+xml"/>
  <Override PartName="/ppt/slideLayouts/_rels/slideLayout104.xml.rels" ContentType="application/vnd.openxmlformats-package.relationships+xml"/>
  <Override PartName="/ppt/slideLayouts/_rels/slideLayout268.xml.rels" ContentType="application/vnd.openxmlformats-package.relationships+xml"/>
  <Override PartName="/ppt/slideLayouts/_rels/slideLayout17.xml.rels" ContentType="application/vnd.openxmlformats-package.relationships+xml"/>
  <Override PartName="/ppt/slideLayouts/_rels/slideLayout125.xml.rels" ContentType="application/vnd.openxmlformats-package.relationships+xml"/>
  <Override PartName="/ppt/slideLayouts/_rels/slideLayout272.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176.xml.rels" ContentType="application/vnd.openxmlformats-package.relationships+xml"/>
  <Override PartName="/ppt/slideLayouts/_rels/slideLayout202.xml.rels" ContentType="application/vnd.openxmlformats-package.relationships+xml"/>
  <Override PartName="/ppt/slideLayouts/_rels/slideLayout181.xml.rels" ContentType="application/vnd.openxmlformats-package.relationships+xml"/>
  <Override PartName="/ppt/slideLayouts/_rels/slideLayout21.xml.rels" ContentType="application/vnd.openxmlformats-package.relationships+xml"/>
  <Override PartName="/ppt/slideLayouts/_rels/slideLayout137.xml.rels" ContentType="application/vnd.openxmlformats-package.relationships+xml"/>
  <Override PartName="/ppt/slideLayouts/_rels/slideLayout105.xml.rels" ContentType="application/vnd.openxmlformats-package.relationships+xml"/>
  <Override PartName="/ppt/slideLayouts/_rels/slideLayout110.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03.xml.rels" ContentType="application/vnd.openxmlformats-package.relationships+xml"/>
  <Override PartName="/ppt/slideLayouts/_rels/slideLayout146.xml.rels" ContentType="application/vnd.openxmlformats-package.relationships+xml"/>
  <Override PartName="/ppt/slideLayouts/_rels/slideLayout250.xml.rels" ContentType="application/vnd.openxmlformats-package.relationships+xml"/>
  <Override PartName="/ppt/slideLayouts/_rels/slideLayout27.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203.xml.rels" ContentType="application/vnd.openxmlformats-package.relationships+xml"/>
  <Override PartName="/ppt/slideLayouts/_rels/slideLayout177.xml.rels" ContentType="application/vnd.openxmlformats-package.relationships+xml"/>
  <Override PartName="/ppt/slideLayouts/_rels/slideLayout182.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19.xml.rels" ContentType="application/vnd.openxmlformats-package.relationships+xml"/>
  <Override PartName="/ppt/slideLayouts/_rels/slideLayout107.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258.xml.rels" ContentType="application/vnd.openxmlformats-package.relationships+xml"/>
  <Override PartName="/ppt/slideLayouts/_rels/slideLayout225.xml.rels" ContentType="application/vnd.openxmlformats-package.relationships+xml"/>
  <Override PartName="/ppt/slideLayouts/_rels/slideLayout230.xml.rels" ContentType="application/vnd.openxmlformats-package.relationships+xml"/>
  <Override PartName="/ppt/slideLayouts/_rels/slideLayout74.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18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35.xml.rels" ContentType="application/vnd.openxmlformats-package.relationships+xml"/>
  <Override PartName="/ppt/slideLayouts/_rels/slideLayout40.xml.rels" ContentType="application/vnd.openxmlformats-package.relationships+xml"/>
  <Override PartName="/ppt/slideLayouts/_rels/slideLayout252.xml.rels" ContentType="application/vnd.openxmlformats-package.relationships+xml"/>
  <Override PartName="/ppt/slideLayouts/_rels/slideLayout247.xml.rels" ContentType="application/vnd.openxmlformats-package.relationships+xml"/>
  <Override PartName="/ppt/slideLayouts/_rels/slideLayout139.xml.rels" ContentType="application/vnd.openxmlformats-package.relationships+xml"/>
  <Override PartName="/ppt/slideLayouts/_rels/slideLayout144.xml.rels" ContentType="application/vnd.openxmlformats-package.relationships+xml"/>
  <Override PartName="/ppt/slideLayouts/_rels/slideLayout251.xml.rels" ContentType="application/vnd.openxmlformats-package.relationships+xml"/>
  <Override PartName="/ppt/slideLayouts/_rels/slideLayout246.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60.xml.rels" ContentType="application/vnd.openxmlformats-package.relationships+xml"/>
  <Override PartName="/ppt/slideLayouts/_rels/slideLayout155.xml.rels" ContentType="application/vnd.openxmlformats-package.relationships+xml"/>
  <Override PartName="/ppt/slideLayouts/_rels/slideLayout175.xml.rels" ContentType="application/vnd.openxmlformats-package.relationships+xml"/>
  <Override PartName="/ppt/slideLayouts/_rels/slideLayout201.xml.rels" ContentType="application/vnd.openxmlformats-package.relationships+xml"/>
  <Override PartName="/ppt/slideLayouts/_rels/slideLayout33.xml.rels" ContentType="application/vnd.openxmlformats-package.relationships+xml"/>
  <Override PartName="/ppt/slideLayouts/_rels/slideLayout149.xml.rels" ContentType="application/vnd.openxmlformats-package.relationships+xml"/>
  <Override PartName="/ppt/slideLayouts/_rels/slideLayout45.xml.rels" ContentType="application/vnd.openxmlformats-package.relationships+xml"/>
  <Override PartName="/ppt/slideLayouts/_rels/slideLayout130.xml.rels" ContentType="application/vnd.openxmlformats-package.relationships+xml"/>
  <Override PartName="/ppt/slideLayouts/_rels/slideLayout127.xml.rels" ContentType="application/vnd.openxmlformats-package.relationships+xml"/>
  <Override PartName="/ppt/slideLayouts/_rels/slideLayout132.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128.xml.rels" ContentType="application/vnd.openxmlformats-package.relationships+xml"/>
  <Override PartName="/ppt/slideLayouts/_rels/slideLayout133.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20.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7.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148.xml.rels" ContentType="application/vnd.openxmlformats-package.relationships+xml"/>
  <Override PartName="/ppt/slideLayouts/_rels/slideLayout44.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261.xml.rels" ContentType="application/vnd.openxmlformats-package.relationships+xml"/>
  <Override PartName="/ppt/slideLayouts/_rels/slideLayout157.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263.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163.xml.rels" ContentType="application/vnd.openxmlformats-package.relationships+xml"/>
  <Override PartName="/ppt/slideLayouts/_rels/slideLayout171.xml.rels" ContentType="application/vnd.openxmlformats-package.relationships+xml"/>
  <Override PartName="/ppt/slideLayouts/_rels/slideLayout166.xml.rels" ContentType="application/vnd.openxmlformats-package.relationships+xml"/>
  <Override PartName="/ppt/slideLayouts/_rels/slideLayout62.xml.rels" ContentType="application/vnd.openxmlformats-package.relationships+xml"/>
  <Override PartName="/ppt/slideLayouts/_rels/slideLayout172.xml.rels" ContentType="application/vnd.openxmlformats-package.relationships+xml"/>
  <Override PartName="/ppt/slideLayouts/_rels/slideLayout167.xml.rels" ContentType="application/vnd.openxmlformats-package.relationships+xml"/>
  <Override PartName="/ppt/slideLayouts/_rels/slideLayout63.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37.xml" ContentType="application/vnd.openxmlformats-officedocument.presentationml.slideLayout+xml"/>
  <Override PartName="/ppt/slideLayouts/slideLayout58.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59.xml" ContentType="application/vnd.openxmlformats-officedocument.presentationml.slideLayout+xml"/>
  <Override PartName="/ppt/slideLayouts/slideLayout47.xml" ContentType="application/vnd.openxmlformats-officedocument.presentationml.slideLayout+xml"/>
  <Override PartName="/ppt/slideLayouts/slideLayout186.xml" ContentType="application/vnd.openxmlformats-officedocument.presentationml.slideLayout+xml"/>
  <Override PartName="/ppt/slideLayouts/slideLayout23.xml" ContentType="application/vnd.openxmlformats-officedocument.presentationml.slideLayout+xml"/>
  <Override PartName="/ppt/slideLayouts/slideLayout185.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193.xml" ContentType="application/vnd.openxmlformats-officedocument.presentationml.slideLayout+xml"/>
  <Override PartName="/ppt/slideLayouts/slideLayout262.xml" ContentType="application/vnd.openxmlformats-officedocument.presentationml.slideLayout+xml"/>
  <Override PartName="/ppt/slideLayouts/slideLayout125.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184.xml" ContentType="application/vnd.openxmlformats-officedocument.presentationml.slideLayout+xml"/>
  <Override PartName="/ppt/slideLayouts/slideLayout194.xml" ContentType="application/vnd.openxmlformats-officedocument.presentationml.slideLayout+xml"/>
  <Override PartName="/ppt/slideLayouts/slideLayout21.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24.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48.xml" ContentType="application/vnd.openxmlformats-officedocument.presentationml.slideLayout+xml"/>
  <Override PartName="/ppt/slideLayouts/slideLayout75.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70.xml" ContentType="application/vnd.openxmlformats-officedocument.presentationml.slideLayout+xml"/>
  <Override PartName="/ppt/slideLayouts/slideLayout102.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0.xml" ContentType="application/vnd.openxmlformats-officedocument.presentationml.slideLayout+xml"/>
  <Override PartName="/ppt/slideLayouts/slideLayout173.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11.xml" ContentType="application/vnd.openxmlformats-officedocument.presentationml.slideLayout+xml"/>
  <Override PartName="/ppt/slideLayouts/slideLayout174.xml" ContentType="application/vnd.openxmlformats-officedocument.presentationml.slideLayout+xml"/>
  <Override PartName="/ppt/slideLayouts/slideLayout90.xml" ContentType="application/vnd.openxmlformats-officedocument.presentationml.slideLayout+xml"/>
  <Override PartName="/ppt/slideLayouts/slideLayout126.xml" ContentType="application/vnd.openxmlformats-officedocument.presentationml.slideLayout+xml"/>
  <Override PartName="/ppt/slideLayouts/slideLayout263.xml" ContentType="application/vnd.openxmlformats-officedocument.presentationml.slideLayout+xml"/>
  <Override PartName="/ppt/slideLayouts/slideLayout100.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12.xml" ContentType="application/vnd.openxmlformats-officedocument.presentationml.slideLayout+xml"/>
  <Override PartName="/ppt/slideLayouts/slideLayout91.xml" ContentType="application/vnd.openxmlformats-officedocument.presentationml.slideLayout+xml"/>
  <Override PartName="/ppt/slideLayouts/slideLayout127.xml" ContentType="application/vnd.openxmlformats-officedocument.presentationml.slideLayout+xml"/>
  <Override PartName="/ppt/slideLayouts/slideLayout264.xml" ContentType="application/vnd.openxmlformats-officedocument.presentationml.slideLayout+xml"/>
  <Override PartName="/ppt/slideLayouts/slideLayout101.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192.xml" ContentType="application/vnd.openxmlformats-officedocument.presentationml.slideLayout+xml"/>
  <Override PartName="/ppt/slideLayouts/slideLayout261.xml" ContentType="application/vnd.openxmlformats-officedocument.presentationml.slideLayout+xml"/>
  <Override PartName="/ppt/slideLayouts/slideLayout124.xml" ContentType="application/vnd.openxmlformats-officedocument.presentationml.slideLayout+xml"/>
  <Override PartName="/ppt/slideLayouts/slideLayout98.xml" ContentType="application/vnd.openxmlformats-officedocument.presentationml.slideLayout+xml"/>
  <Override PartName="/ppt/slideLayouts/slideLayout70.xml" ContentType="application/vnd.openxmlformats-officedocument.presentationml.slideLayout+xml"/>
  <Override PartName="/ppt/slideLayouts/slideLayout106.xml" ContentType="application/vnd.openxmlformats-officedocument.presentationml.slideLayout+xml"/>
  <Override PartName="/ppt/slideLayouts/slideLayout243.xml" ContentType="application/vnd.openxmlformats-officedocument.presentationml.slideLayout+xml"/>
  <Override PartName="/ppt/slideLayouts/slideLayout191.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28.xml" ContentType="application/vnd.openxmlformats-officedocument.presentationml.slideLayout+xml"/>
  <Override PartName="/ppt/slideLayouts/slideLayout104.xml" ContentType="application/vnd.openxmlformats-officedocument.presentationml.slideLayout+xml"/>
  <Override PartName="/ppt/slideLayouts/slideLayout241.xml" ContentType="application/vnd.openxmlformats-officedocument.presentationml.slideLayout+xml"/>
  <Override PartName="/ppt/slideLayouts/slideLayout17.xml" ContentType="application/vnd.openxmlformats-officedocument.presentationml.slideLayout+xml"/>
  <Override PartName="/ppt/slideLayouts/slideLayout230.xml" ContentType="application/vnd.openxmlformats-officedocument.presentationml.slideLayout+xml"/>
  <Override PartName="/ppt/slideLayouts/slideLayout121.xml" ContentType="application/vnd.openxmlformats-officedocument.presentationml.slideLayout+xml"/>
  <Override PartName="/ppt/slideLayouts/slideLayout9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182.xml" ContentType="application/vnd.openxmlformats-officedocument.presentationml.slideLayout+xml"/>
  <Override PartName="/ppt/slideLayouts/slideLayout120.xml" ContentType="application/vnd.openxmlformats-officedocument.presentationml.slideLayout+xml"/>
  <Override PartName="/ppt/slideLayouts/slideLayout181.xml" ContentType="application/vnd.openxmlformats-officedocument.presentationml.slideLayout+xml"/>
  <Override PartName="/ppt/slideLayouts/slideLayout250.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87.xml" ContentType="application/vnd.openxmlformats-officedocument.presentationml.slideLayout+xml"/>
  <Override PartName="/ppt/slideLayouts/slideLayout232.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103.xml" ContentType="application/vnd.openxmlformats-officedocument.presentationml.slideLayout+xml"/>
  <Override PartName="/ppt/slideLayouts/slideLayout240.xml" ContentType="application/vnd.openxmlformats-officedocument.presentationml.slideLayout+xml"/>
  <Override PartName="/ppt/slideLayouts/slideLayout96.xml" ContentType="application/vnd.openxmlformats-officedocument.presentationml.slideLayout+xml"/>
  <Override PartName="/ppt/slideLayouts/slideLayout269.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270.xml" ContentType="application/vnd.openxmlformats-officedocument.presentationml.slideLayout+xml"/>
  <Override PartName="/ppt/slideLayouts/slideLayout133.xml" ContentType="application/vnd.openxmlformats-officedocument.presentationml.slideLayout+xml"/>
  <Override PartName="/ppt/slideLayouts/slideLayout271.xml" ContentType="application/vnd.openxmlformats-officedocument.presentationml.slideLayout+xml"/>
  <Override PartName="/ppt/slideLayouts/slideLayout134.xml" ContentType="application/vnd.openxmlformats-officedocument.presentationml.slideLayout+xml"/>
  <Override PartName="/ppt/slideLayouts/slideLayout272.xml" ContentType="application/vnd.openxmlformats-officedocument.presentationml.slideLayout+xml"/>
  <Override PartName="/ppt/slideLayouts/slideLayout135.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8.xml" ContentType="application/vnd.openxmlformats-officedocument.presentationml.slideLayout+xml"/>
  <Override PartName="/ppt/slideLayouts/slideLayout200.xml" ContentType="application/vnd.openxmlformats-officedocument.presentationml.slideLayout+xml"/>
  <Override PartName="/ppt/slideLayouts/slideLayout199.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209.xml" ContentType="application/vnd.openxmlformats-officedocument.presentationml.slideLayout+xml"/>
  <Override PartName="/ppt/slideLayouts/slideLayout42.xml" ContentType="application/vnd.openxmlformats-officedocument.presentationml.slideLayout+xml"/>
  <Override PartName="/ppt/slideLayouts/slideLayout215.xml" ContentType="application/vnd.openxmlformats-officedocument.presentationml.slideLayout+xml"/>
  <Override PartName="/ppt/slideLayouts/slideLayout43.xml" ContentType="application/vnd.openxmlformats-officedocument.presentationml.slideLayout+xml"/>
  <Override PartName="/ppt/slideLayouts/slideLayout216.xml" ContentType="application/vnd.openxmlformats-officedocument.presentationml.slideLayout+xml"/>
  <Override PartName="/ppt/slideLayouts/slideLayout44.xml" ContentType="application/vnd.openxmlformats-officedocument.presentationml.slideLayout+xml"/>
  <Override PartName="/ppt/slideLayouts/slideLayout217.xml" ContentType="application/vnd.openxmlformats-officedocument.presentationml.slideLayout+xml"/>
  <Override PartName="/ppt/slideLayouts/slideLayout45.xml" ContentType="application/vnd.openxmlformats-officedocument.presentationml.slideLayout+xml"/>
  <Override PartName="/ppt/slideLayouts/slideLayout218.xml" ContentType="application/vnd.openxmlformats-officedocument.presentationml.slideLayout+xml"/>
  <Override PartName="/ppt/slideLayouts/slideLayout46.xml" ContentType="application/vnd.openxmlformats-officedocument.presentationml.slideLayout+xml"/>
  <Override PartName="/ppt/slideLayouts/slideLayout219.xml" ContentType="application/vnd.openxmlformats-officedocument.presentationml.slideLayout+xml"/>
  <Override PartName="/ppt/slideLayouts/slideLayout52.xml" ContentType="application/vnd.openxmlformats-officedocument.presentationml.slideLayout+xml"/>
  <Override PartName="/ppt/slideLayouts/slideLayout225.xml" ContentType="application/vnd.openxmlformats-officedocument.presentationml.slideLayout+xml"/>
  <Override PartName="/ppt/slideLayouts/slideLayout53.xml" ContentType="application/vnd.openxmlformats-officedocument.presentationml.slideLayout+xml"/>
  <Override PartName="/ppt/slideLayouts/slideLayout226.xml" ContentType="application/vnd.openxmlformats-officedocument.presentationml.slideLayout+xml"/>
  <Override PartName="/ppt/slideLayouts/slideLayout54.xml" ContentType="application/vnd.openxmlformats-officedocument.presentationml.slideLayout+xml"/>
  <Override PartName="/ppt/slideLayouts/slideLayout227.xml" ContentType="application/vnd.openxmlformats-officedocument.presentationml.slideLayout+xml"/>
  <Override PartName="/ppt/slideLayouts/slideLayout55.xml" ContentType="application/vnd.openxmlformats-officedocument.presentationml.slideLayout+xml"/>
  <Override PartName="/ppt/slideLayouts/slideLayout228.xml" ContentType="application/vnd.openxmlformats-officedocument.presentationml.slideLayout+xml"/>
  <Override PartName="/ppt/slideLayouts/slideLayout56.xml" ContentType="application/vnd.openxmlformats-officedocument.presentationml.slideLayout+xml"/>
  <Override PartName="/ppt/slideLayouts/slideLayout229.xml" ContentType="application/vnd.openxmlformats-officedocument.presentationml.slideLayout+xml"/>
  <Override PartName="/ppt/slideLayouts/slideLayout62.xml" ContentType="application/vnd.openxmlformats-officedocument.presentationml.slideLayout+xml"/>
  <Override PartName="/ppt/slideLayouts/slideLayout235.xml" ContentType="application/vnd.openxmlformats-officedocument.presentationml.slideLayout+xml"/>
  <Override PartName="/ppt/slideLayouts/slideLayout63.xml" ContentType="application/vnd.openxmlformats-officedocument.presentationml.slideLayout+xml"/>
  <Override PartName="/ppt/slideLayouts/slideLayout236.xml" ContentType="application/vnd.openxmlformats-officedocument.presentationml.slideLayout+xml"/>
  <Override PartName="/ppt/slideLayouts/slideLayout64.xml" ContentType="application/vnd.openxmlformats-officedocument.presentationml.slideLayout+xml"/>
  <Override PartName="/ppt/slideLayouts/slideLayout237.xml" ContentType="application/vnd.openxmlformats-officedocument.presentationml.slideLayout+xml"/>
  <Override PartName="/ppt/slideLayouts/slideLayout65.xml" ContentType="application/vnd.openxmlformats-officedocument.presentationml.slideLayout+xml"/>
  <Override PartName="/ppt/slideLayouts/slideLayout238.xml" ContentType="application/vnd.openxmlformats-officedocument.presentationml.slideLayout+xml"/>
  <Override PartName="/ppt/slideLayouts/slideLayout66.xml" ContentType="application/vnd.openxmlformats-officedocument.presentationml.slideLayout+xml"/>
  <Override PartName="/ppt/slideLayouts/slideLayout239.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78.xml.rels" ContentType="application/vnd.openxmlformats-package.relationships+xml"/>
  <Override PartName="/ppt/slides/_rels/slide63.xml.rels" ContentType="application/vnd.openxmlformats-package.relationships+xml"/>
  <Override PartName="/ppt/slides/_rels/slide54.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77.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76.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Lst>
  <p:notesMasterIdLst>
    <p:notesMasterId r:id="rId25"/>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22" r:id="rId92"/>
    <p:sldId id="323" r:id="rId93"/>
    <p:sldId id="324" r:id="rId94"/>
    <p:sldId id="325" r:id="rId95"/>
    <p:sldId id="326" r:id="rId96"/>
    <p:sldId id="327" r:id="rId97"/>
    <p:sldId id="328" r:id="rId98"/>
    <p:sldId id="329" r:id="rId99"/>
    <p:sldId id="330" r:id="rId100"/>
    <p:sldId id="331" r:id="rId101"/>
    <p:sldId id="332" r:id="rId102"/>
    <p:sldId id="333" r:id="rId103"/>
    <p:sldId id="334" r:id="rId104"/>
    <p:sldId id="335" r:id="rId105"/>
    <p:sldId id="336" r:id="rId106"/>
    <p:sldId id="337" r:id="rId107"/>
    <p:sldId id="338" r:id="rId108"/>
    <p:sldId id="339" r:id="rId109"/>
    <p:sldId id="340" r:id="rId110"/>
    <p:sldId id="341" r:id="rId111"/>
    <p:sldId id="342" r:id="rId11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notesMaster" Target="notesMasters/notesMaster1.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slide" Target="slides/slide51.xml"/><Relationship Id="rId77" Type="http://schemas.openxmlformats.org/officeDocument/2006/relationships/slide" Target="slides/slide52.xml"/><Relationship Id="rId78" Type="http://schemas.openxmlformats.org/officeDocument/2006/relationships/slide" Target="slides/slide53.xml"/><Relationship Id="rId79" Type="http://schemas.openxmlformats.org/officeDocument/2006/relationships/slide" Target="slides/slide54.xml"/><Relationship Id="rId80" Type="http://schemas.openxmlformats.org/officeDocument/2006/relationships/slide" Target="slides/slide55.xml"/><Relationship Id="rId81" Type="http://schemas.openxmlformats.org/officeDocument/2006/relationships/slide" Target="slides/slide56.xml"/><Relationship Id="rId82" Type="http://schemas.openxmlformats.org/officeDocument/2006/relationships/slide" Target="slides/slide57.xml"/><Relationship Id="rId83" Type="http://schemas.openxmlformats.org/officeDocument/2006/relationships/slide" Target="slides/slide58.xml"/><Relationship Id="rId84" Type="http://schemas.openxmlformats.org/officeDocument/2006/relationships/slide" Target="slides/slide59.xml"/><Relationship Id="rId85" Type="http://schemas.openxmlformats.org/officeDocument/2006/relationships/slide" Target="slides/slide60.xml"/><Relationship Id="rId86" Type="http://schemas.openxmlformats.org/officeDocument/2006/relationships/slide" Target="slides/slide61.xml"/><Relationship Id="rId87" Type="http://schemas.openxmlformats.org/officeDocument/2006/relationships/slide" Target="slides/slide62.xml"/><Relationship Id="rId88" Type="http://schemas.openxmlformats.org/officeDocument/2006/relationships/slide" Target="slides/slide63.xml"/><Relationship Id="rId89" Type="http://schemas.openxmlformats.org/officeDocument/2006/relationships/slide" Target="slides/slide64.xml"/><Relationship Id="rId90" Type="http://schemas.openxmlformats.org/officeDocument/2006/relationships/slide" Target="slides/slide65.xml"/><Relationship Id="rId91" Type="http://schemas.openxmlformats.org/officeDocument/2006/relationships/slide" Target="slides/slide66.xml"/><Relationship Id="rId92" Type="http://schemas.openxmlformats.org/officeDocument/2006/relationships/slide" Target="slides/slide67.xml"/><Relationship Id="rId93" Type="http://schemas.openxmlformats.org/officeDocument/2006/relationships/slide" Target="slides/slide68.xml"/><Relationship Id="rId94" Type="http://schemas.openxmlformats.org/officeDocument/2006/relationships/slide" Target="slides/slide69.xml"/><Relationship Id="rId95" Type="http://schemas.openxmlformats.org/officeDocument/2006/relationships/slide" Target="slides/slide70.xml"/><Relationship Id="rId96" Type="http://schemas.openxmlformats.org/officeDocument/2006/relationships/slide" Target="slides/slide71.xml"/><Relationship Id="rId97" Type="http://schemas.openxmlformats.org/officeDocument/2006/relationships/slide" Target="slides/slide72.xml"/><Relationship Id="rId98" Type="http://schemas.openxmlformats.org/officeDocument/2006/relationships/slide" Target="slides/slide73.xml"/><Relationship Id="rId99" Type="http://schemas.openxmlformats.org/officeDocument/2006/relationships/slide" Target="slides/slide74.xml"/><Relationship Id="rId100" Type="http://schemas.openxmlformats.org/officeDocument/2006/relationships/slide" Target="slides/slide75.xml"/><Relationship Id="rId101" Type="http://schemas.openxmlformats.org/officeDocument/2006/relationships/slide" Target="slides/slide76.xml"/><Relationship Id="rId102" Type="http://schemas.openxmlformats.org/officeDocument/2006/relationships/slide" Target="slides/slide77.xml"/><Relationship Id="rId103" Type="http://schemas.openxmlformats.org/officeDocument/2006/relationships/slide" Target="slides/slide78.xml"/><Relationship Id="rId104" Type="http://schemas.openxmlformats.org/officeDocument/2006/relationships/slide" Target="slides/slide79.xml"/><Relationship Id="rId105" Type="http://schemas.openxmlformats.org/officeDocument/2006/relationships/slide" Target="slides/slide80.xml"/><Relationship Id="rId106" Type="http://schemas.openxmlformats.org/officeDocument/2006/relationships/slide" Target="slides/slide81.xml"/><Relationship Id="rId107" Type="http://schemas.openxmlformats.org/officeDocument/2006/relationships/slide" Target="slides/slide82.xml"/><Relationship Id="rId108" Type="http://schemas.openxmlformats.org/officeDocument/2006/relationships/slide" Target="slides/slide83.xml"/><Relationship Id="rId109" Type="http://schemas.openxmlformats.org/officeDocument/2006/relationships/slide" Target="slides/slide84.xml"/><Relationship Id="rId110" Type="http://schemas.openxmlformats.org/officeDocument/2006/relationships/slide" Target="slides/slide85.xml"/><Relationship Id="rId111" Type="http://schemas.openxmlformats.org/officeDocument/2006/relationships/slide" Target="slides/slide86.xml"/><Relationship Id="rId112" Type="http://schemas.openxmlformats.org/officeDocument/2006/relationships/slide" Target="slides/slide87.xml"/>
</Relationships>
</file>

<file path=ppt/notesMasters/_rels/notesMaster1.xml.rels><?xml version="1.0" encoding="UTF-8"?>
<Relationships xmlns="http://schemas.openxmlformats.org/package/2006/relationships"><Relationship Id="rId1" Type="http://schemas.openxmlformats.org/officeDocument/2006/relationships/theme" Target="../theme/theme2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96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967"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968"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969"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97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F41747E-AEAB-4165-AF5E-F83E53E8D6D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PlaceHolder 1"/>
          <p:cNvSpPr>
            <a:spLocks noGrp="1"/>
          </p:cNvSpPr>
          <p:nvPr>
            <p:ph type="sldImg"/>
          </p:nvPr>
        </p:nvSpPr>
        <p:spPr>
          <a:xfrm>
            <a:off x="533520" y="764280"/>
            <a:ext cx="6702840" cy="3769560"/>
          </a:xfrm>
          <a:prstGeom prst="rect">
            <a:avLst/>
          </a:prstGeom>
        </p:spPr>
      </p:sp>
      <p:sp>
        <p:nvSpPr>
          <p:cNvPr id="1358" name="PlaceHolder 2"/>
          <p:cNvSpPr>
            <a:spLocks noGrp="1"/>
          </p:cNvSpPr>
          <p:nvPr>
            <p:ph type="body"/>
          </p:nvPr>
        </p:nvSpPr>
        <p:spPr>
          <a:xfrm>
            <a:off x="777240" y="4777560"/>
            <a:ext cx="6215760" cy="452412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array</a:t>
            </a: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PlaceHolder 1"/>
          <p:cNvSpPr>
            <a:spLocks noGrp="1"/>
          </p:cNvSpPr>
          <p:nvPr>
            <p:ph type="sldImg"/>
          </p:nvPr>
        </p:nvSpPr>
        <p:spPr>
          <a:xfrm>
            <a:off x="533520" y="764280"/>
            <a:ext cx="6702840" cy="3769560"/>
          </a:xfrm>
          <a:prstGeom prst="rect">
            <a:avLst/>
          </a:prstGeom>
        </p:spPr>
      </p:sp>
      <p:sp>
        <p:nvSpPr>
          <p:cNvPr id="1360" name="PlaceHolder 2"/>
          <p:cNvSpPr>
            <a:spLocks noGrp="1"/>
          </p:cNvSpPr>
          <p:nvPr>
            <p:ph type="body"/>
          </p:nvPr>
        </p:nvSpPr>
        <p:spPr>
          <a:xfrm>
            <a:off x="777240" y="4777560"/>
            <a:ext cx="6215760" cy="452412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array</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sldImg"/>
          </p:nvPr>
        </p:nvSpPr>
        <p:spPr>
          <a:xfrm>
            <a:off x="533520" y="764280"/>
            <a:ext cx="6703200" cy="3769920"/>
          </a:xfrm>
          <a:prstGeom prst="rect">
            <a:avLst/>
          </a:prstGeom>
        </p:spPr>
      </p:sp>
      <p:sp>
        <p:nvSpPr>
          <p:cNvPr id="1362"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Inner correlated query is evaluated once for every row of outer query. Thus it benefits from the outside group by. Ana ba5amen </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
          <p:cNvSpPr>
            <a:spLocks noGrp="1"/>
          </p:cNvSpPr>
          <p:nvPr>
            <p:ph type="sldImg"/>
          </p:nvPr>
        </p:nvSpPr>
        <p:spPr>
          <a:xfrm>
            <a:off x="533520" y="764280"/>
            <a:ext cx="6703200" cy="3769920"/>
          </a:xfrm>
          <a:prstGeom prst="rect">
            <a:avLst/>
          </a:prstGeom>
        </p:spPr>
      </p:sp>
      <p:sp>
        <p:nvSpPr>
          <p:cNvPr id="1364"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I think we can use with.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Maybe diff average can be converted to CTE ? Can we do this if it is scalar?</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But can’t we make more than this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
          <p:cNvSpPr>
            <a:spLocks noGrp="1"/>
          </p:cNvSpPr>
          <p:nvPr>
            <p:ph type="sldImg"/>
          </p:nvPr>
        </p:nvSpPr>
        <p:spPr>
          <a:xfrm>
            <a:off x="685800" y="1143000"/>
            <a:ext cx="5483160" cy="3083040"/>
          </a:xfrm>
          <a:prstGeom prst="rect">
            <a:avLst/>
          </a:prstGeom>
        </p:spPr>
      </p:sp>
      <p:sp>
        <p:nvSpPr>
          <p:cNvPr id="1366"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Preface | Learning SQL, 3rd Edition</a:t>
            </a:r>
            <a:endParaRPr b="0" lang="en-US" sz="2000" spc="-1" strike="noStrike">
              <a:latin typeface="Arial"/>
            </a:endParaRPr>
          </a:p>
          <a:p>
            <a:pPr marL="216000" indent="-213120">
              <a:lnSpc>
                <a:spcPct val="100000"/>
              </a:lnSpc>
              <a:tabLst>
                <a:tab algn="l" pos="0"/>
              </a:tabLst>
            </a:pPr>
            <a:r>
              <a:rPr b="0" lang="en-US" sz="2000" spc="-1" strike="noStrike">
                <a:latin typeface="Arial"/>
              </a:rPr>
              <a:t>https://learning.oreilly.com/library/view/learning-sql-3rd/9781492057604/preface01.html#learningsql-PREFACE-2-SECT-3 </a:t>
            </a:r>
            <a:endParaRPr b="0" lang="en-US" sz="2000" spc="-1" strike="noStrike">
              <a:latin typeface="Arial"/>
            </a:endParaRPr>
          </a:p>
        </p:txBody>
      </p:sp>
      <p:sp>
        <p:nvSpPr>
          <p:cNvPr id="1367"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4A54B92-9A6F-45A9-8D79-D2647EA08D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8" name="PlaceHolder 1"/>
          <p:cNvSpPr>
            <a:spLocks noGrp="1"/>
          </p:cNvSpPr>
          <p:nvPr>
            <p:ph type="sldImg"/>
          </p:nvPr>
        </p:nvSpPr>
        <p:spPr>
          <a:xfrm>
            <a:off x="685800" y="1143000"/>
            <a:ext cx="5483160" cy="3083040"/>
          </a:xfrm>
          <a:prstGeom prst="rect">
            <a:avLst/>
          </a:prstGeom>
        </p:spPr>
      </p:sp>
      <p:sp>
        <p:nvSpPr>
          <p:cNvPr id="1369"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MySQL :: Download MySQL Community Server</a:t>
            </a:r>
            <a:endParaRPr b="0" lang="en-US" sz="2000" spc="-1" strike="noStrike">
              <a:latin typeface="Arial"/>
            </a:endParaRPr>
          </a:p>
          <a:p>
            <a:pPr marL="216000" indent="-213120">
              <a:lnSpc>
                <a:spcPct val="100000"/>
              </a:lnSpc>
              <a:tabLst>
                <a:tab algn="l" pos="0"/>
              </a:tabLst>
            </a:pPr>
            <a:r>
              <a:rPr b="0" lang="en-US" sz="2000" spc="-1" strike="noStrike">
                <a:latin typeface="Arial"/>
              </a:rPr>
              <a:t>https://dev.mysql.com/downloads/mysql/ </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2000" spc="-1" strike="noStrike">
                <a:latin typeface="Arial"/>
              </a:rPr>
              <a:t>MySQL :: Other MySQL Documentation</a:t>
            </a:r>
            <a:endParaRPr b="0" lang="en-US" sz="2000" spc="-1" strike="noStrike">
              <a:latin typeface="Arial"/>
            </a:endParaRPr>
          </a:p>
          <a:p>
            <a:pPr marL="216000" indent="-213120">
              <a:lnSpc>
                <a:spcPct val="100000"/>
              </a:lnSpc>
              <a:tabLst>
                <a:tab algn="l" pos="0"/>
              </a:tabLst>
            </a:pPr>
            <a:r>
              <a:rPr b="0" lang="en-US" sz="2000" spc="-1" strike="noStrike">
                <a:latin typeface="Arial"/>
              </a:rPr>
              <a:t>https://dev.mysql.com/doc/index-other.html </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2000" spc="-1" strike="noStrike">
                <a:latin typeface="Arial"/>
              </a:rPr>
              <a:t>MySQL Sandbox | mysql-db-sandbox | Katacoda</a:t>
            </a:r>
            <a:endParaRPr b="0" lang="en-US" sz="2000" spc="-1" strike="noStrike">
              <a:latin typeface="Arial"/>
            </a:endParaRPr>
          </a:p>
          <a:p>
            <a:pPr marL="216000" indent="-213120">
              <a:lnSpc>
                <a:spcPct val="100000"/>
              </a:lnSpc>
              <a:tabLst>
                <a:tab algn="l" pos="0"/>
              </a:tabLst>
            </a:pPr>
            <a:r>
              <a:rPr b="0" lang="en-US" sz="2000" spc="-1" strike="noStrike">
                <a:latin typeface="Arial"/>
              </a:rPr>
              <a:t>https://www.katacoda.com/mysql-db-sandbox/scenarios/mysql-sandbox </a:t>
            </a:r>
            <a:endParaRPr b="0" lang="en-US" sz="2000" spc="-1" strike="noStrike">
              <a:latin typeface="Arial"/>
            </a:endParaRPr>
          </a:p>
        </p:txBody>
      </p:sp>
      <p:sp>
        <p:nvSpPr>
          <p:cNvPr id="1370"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93ED1F5-15B3-487B-AE58-824A0428CC5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PlaceHolder 1"/>
          <p:cNvSpPr>
            <a:spLocks noGrp="1"/>
          </p:cNvSpPr>
          <p:nvPr>
            <p:ph type="sldImg"/>
          </p:nvPr>
        </p:nvSpPr>
        <p:spPr>
          <a:xfrm>
            <a:off x="685800" y="1143000"/>
            <a:ext cx="5483160" cy="3083040"/>
          </a:xfrm>
          <a:prstGeom prst="rect">
            <a:avLst/>
          </a:prstGeom>
        </p:spPr>
      </p:sp>
      <p:sp>
        <p:nvSpPr>
          <p:cNvPr id="1372"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480">
              <a:lnSpc>
                <a:spcPct val="100000"/>
              </a:lnSpc>
              <a:tabLst>
                <a:tab algn="l" pos="0"/>
              </a:tabLst>
            </a:pPr>
            <a:r>
              <a:rPr b="0" lang="en-US" sz="2000" spc="-1" strike="noStrike">
                <a:solidFill>
                  <a:srgbClr val="3d3b49"/>
                </a:solidFill>
                <a:latin typeface="Noto serif"/>
              </a:rPr>
              <a:t>A subquery is always enclosed within parentheses, and it is usually executed prior to the containing statement.  In udacity, they are saying “must be fully independent”</a:t>
            </a:r>
            <a:endParaRPr b="0" lang="en-US" sz="2000" spc="-1" strike="noStrike">
              <a:latin typeface="Arial"/>
            </a:endParaRPr>
          </a:p>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endParaRPr b="0" lang="en-US" sz="2000" spc="-1" strike="noStrike">
              <a:latin typeface="Arial"/>
            </a:endParaRPr>
          </a:p>
        </p:txBody>
      </p:sp>
      <p:sp>
        <p:nvSpPr>
          <p:cNvPr id="1373"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E8A29F4-2C71-4855-B84F-33741E88EEE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4" name="PlaceHolder 1"/>
          <p:cNvSpPr>
            <a:spLocks noGrp="1"/>
          </p:cNvSpPr>
          <p:nvPr>
            <p:ph type="sldImg"/>
          </p:nvPr>
        </p:nvSpPr>
        <p:spPr>
          <a:xfrm>
            <a:off x="685800" y="1143000"/>
            <a:ext cx="5483160" cy="3083040"/>
          </a:xfrm>
          <a:prstGeom prst="rect">
            <a:avLst/>
          </a:prstGeom>
        </p:spPr>
      </p:sp>
      <p:sp>
        <p:nvSpPr>
          <p:cNvPr id="1375" name="PlaceHolder 2"/>
          <p:cNvSpPr>
            <a:spLocks noGrp="1"/>
          </p:cNvSpPr>
          <p:nvPr>
            <p:ph type="body"/>
          </p:nvPr>
        </p:nvSpPr>
        <p:spPr>
          <a:xfrm>
            <a:off x="685800" y="4400640"/>
            <a:ext cx="5483160" cy="3597120"/>
          </a:xfrm>
          <a:prstGeom prst="rect">
            <a:avLst/>
          </a:prstGeom>
        </p:spPr>
        <p:txBody>
          <a:bodyPr lIns="0" rIns="0" tIns="0" bIns="0">
            <a:noAutofit/>
          </a:bodyPr>
          <a:p>
            <a:endParaRPr b="0" lang="en-US" sz="2000" spc="-1" strike="noStrike">
              <a:latin typeface="Arial"/>
            </a:endParaRPr>
          </a:p>
        </p:txBody>
      </p:sp>
      <p:sp>
        <p:nvSpPr>
          <p:cNvPr id="1376"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013820-AD46-4BDB-A550-AE39DECE585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7" name="PlaceHolder 1"/>
          <p:cNvSpPr>
            <a:spLocks noGrp="1"/>
          </p:cNvSpPr>
          <p:nvPr>
            <p:ph type="sldImg"/>
          </p:nvPr>
        </p:nvSpPr>
        <p:spPr>
          <a:xfrm>
            <a:off x="685800" y="1143000"/>
            <a:ext cx="5483160" cy="3083040"/>
          </a:xfrm>
          <a:prstGeom prst="rect">
            <a:avLst/>
          </a:prstGeom>
        </p:spPr>
      </p:sp>
      <p:sp>
        <p:nvSpPr>
          <p:cNvPr id="1378"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The type of result set returned by the subquery determines how it may be used and which operators the containing statement may use to interact with the data the subquery returns</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When the containing statement has finished executing, the data returned by any subqueries is discarded, making a subquery act like a temporary table with </a:t>
            </a:r>
            <a:r>
              <a:rPr b="0" i="1" lang="en-US" sz="1200" spc="-1" strike="noStrike">
                <a:solidFill>
                  <a:srgbClr val="000000"/>
                </a:solidFill>
                <a:latin typeface="+mn-lt"/>
                <a:ea typeface="+mn-ea"/>
              </a:rPr>
              <a:t>statement scope</a:t>
            </a:r>
            <a:r>
              <a:rPr b="0" lang="en-US" sz="1200" spc="-1" strike="noStrike">
                <a:solidFill>
                  <a:srgbClr val="000000"/>
                </a:solidFill>
                <a:latin typeface="+mn-lt"/>
                <a:ea typeface="+mn-ea"/>
              </a:rPr>
              <a:t> (meaning that the server frees up any memory allocated to the subquery results after the SQL statement has finished execution).</a:t>
            </a:r>
            <a:endParaRPr b="0" lang="en-US" sz="1200" spc="-1" strike="noStrike">
              <a:latin typeface="Arial"/>
            </a:endParaRPr>
          </a:p>
        </p:txBody>
      </p:sp>
      <p:sp>
        <p:nvSpPr>
          <p:cNvPr id="1379"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EEC1565-52EE-4339-830B-0C8583EADDB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0" name="PlaceHolder 1"/>
          <p:cNvSpPr>
            <a:spLocks noGrp="1"/>
          </p:cNvSpPr>
          <p:nvPr>
            <p:ph type="sldImg"/>
          </p:nvPr>
        </p:nvSpPr>
        <p:spPr>
          <a:xfrm>
            <a:off x="685800" y="1143000"/>
            <a:ext cx="5483160" cy="3083040"/>
          </a:xfrm>
          <a:prstGeom prst="rect">
            <a:avLst/>
          </a:prstGeom>
        </p:spPr>
      </p:sp>
      <p:sp>
        <p:nvSpPr>
          <p:cNvPr id="1381"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How many values do we expect this inner query to yield?  What about the outer query?</a:t>
            </a:r>
            <a:endParaRPr b="0" lang="en-US" sz="2000" spc="-1" strike="noStrike">
              <a:latin typeface="Arial"/>
            </a:endParaRPr>
          </a:p>
        </p:txBody>
      </p:sp>
      <p:sp>
        <p:nvSpPr>
          <p:cNvPr id="1382"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F47E384-60D2-4E1C-8CD4-59D32E1A4D1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PlaceHolder 1"/>
          <p:cNvSpPr>
            <a:spLocks noGrp="1"/>
          </p:cNvSpPr>
          <p:nvPr>
            <p:ph type="sldImg"/>
          </p:nvPr>
        </p:nvSpPr>
        <p:spPr>
          <a:xfrm>
            <a:off x="685800" y="1143000"/>
            <a:ext cx="5483160" cy="3083040"/>
          </a:xfrm>
          <a:prstGeom prst="rect">
            <a:avLst/>
          </a:prstGeom>
        </p:spPr>
      </p:sp>
      <p:sp>
        <p:nvSpPr>
          <p:cNvPr id="1384"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How many values do we expect this inner query to yield?  What about the outer query?</a:t>
            </a:r>
            <a:endParaRPr b="0" lang="en-US" sz="2000" spc="-1" strike="noStrike">
              <a:latin typeface="Arial"/>
            </a:endParaRPr>
          </a:p>
        </p:txBody>
      </p:sp>
      <p:sp>
        <p:nvSpPr>
          <p:cNvPr id="1385"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1A9FF43-10F5-40E7-8191-D6772935625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PlaceHolder 1"/>
          <p:cNvSpPr>
            <a:spLocks noGrp="1"/>
          </p:cNvSpPr>
          <p:nvPr>
            <p:ph type="sldImg"/>
          </p:nvPr>
        </p:nvSpPr>
        <p:spPr>
          <a:xfrm>
            <a:off x="685800" y="1143000"/>
            <a:ext cx="5483160" cy="3083040"/>
          </a:xfrm>
          <a:prstGeom prst="rect">
            <a:avLst/>
          </a:prstGeom>
        </p:spPr>
      </p:sp>
      <p:sp>
        <p:nvSpPr>
          <p:cNvPr id="1387"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Order desc then limit 1</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2000" spc="-1" strike="noStrike">
                <a:latin typeface="Arial"/>
              </a:rPr>
              <a:t>Or maybe self join --  we need to explore this self join</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p:txBody>
      </p:sp>
      <p:sp>
        <p:nvSpPr>
          <p:cNvPr id="1388"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58631FE-BE0A-4A2F-AA83-DD22589460C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PlaceHolder 1"/>
          <p:cNvSpPr>
            <a:spLocks noGrp="1"/>
          </p:cNvSpPr>
          <p:nvPr>
            <p:ph type="sldImg"/>
          </p:nvPr>
        </p:nvSpPr>
        <p:spPr>
          <a:xfrm>
            <a:off x="685800" y="1143000"/>
            <a:ext cx="5483160" cy="3083040"/>
          </a:xfrm>
          <a:prstGeom prst="rect">
            <a:avLst/>
          </a:prstGeom>
        </p:spPr>
      </p:sp>
      <p:sp>
        <p:nvSpPr>
          <p:cNvPr id="1390"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The subquery returns a single row with a single column, which allows it to be used as one of the expressions in an equality condition (if the subquery returned two or more rows, it could be </a:t>
            </a:r>
            <a:r>
              <a:rPr b="0" i="1" lang="en-US" sz="1200" spc="-1" strike="noStrike">
                <a:solidFill>
                  <a:srgbClr val="000000"/>
                </a:solidFill>
                <a:latin typeface="+mn-lt"/>
                <a:ea typeface="+mn-ea"/>
              </a:rPr>
              <a:t>compared</a:t>
            </a:r>
            <a:r>
              <a:rPr b="0" lang="en-US" sz="1200" spc="-1" strike="noStrike">
                <a:solidFill>
                  <a:srgbClr val="000000"/>
                </a:solidFill>
                <a:latin typeface="+mn-lt"/>
                <a:ea typeface="+mn-ea"/>
              </a:rPr>
              <a:t> to something but could not be </a:t>
            </a:r>
            <a:r>
              <a:rPr b="0" i="1" lang="en-US" sz="1200" spc="-1" strike="noStrike">
                <a:solidFill>
                  <a:srgbClr val="000000"/>
                </a:solidFill>
                <a:latin typeface="+mn-lt"/>
                <a:ea typeface="+mn-ea"/>
              </a:rPr>
              <a:t>equal</a:t>
            </a:r>
            <a:r>
              <a:rPr b="0" lang="en-US" sz="1200" spc="-1" strike="noStrike">
                <a:solidFill>
                  <a:srgbClr val="000000"/>
                </a:solidFill>
                <a:latin typeface="+mn-lt"/>
                <a:ea typeface="+mn-ea"/>
              </a:rPr>
              <a:t> to anything, but more on this later)</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All operators can be used here </a:t>
            </a:r>
            <a:endParaRPr b="0" lang="en-US" sz="1200" spc="-1" strike="noStrike">
              <a:latin typeface="Arial"/>
            </a:endParaRPr>
          </a:p>
        </p:txBody>
      </p:sp>
      <p:sp>
        <p:nvSpPr>
          <p:cNvPr id="1391"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A07970C-38C2-47AF-8A31-E9BACD5E062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2" name="PlaceHolder 1"/>
          <p:cNvSpPr>
            <a:spLocks noGrp="1"/>
          </p:cNvSpPr>
          <p:nvPr>
            <p:ph type="sldImg"/>
          </p:nvPr>
        </p:nvSpPr>
        <p:spPr>
          <a:xfrm>
            <a:off x="685800" y="1143000"/>
            <a:ext cx="5483160" cy="3083040"/>
          </a:xfrm>
          <a:prstGeom prst="rect">
            <a:avLst/>
          </a:prstGeom>
        </p:spPr>
      </p:sp>
      <p:sp>
        <p:nvSpPr>
          <p:cNvPr id="1393"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The subquery is useful in this case because it allows you to retrieve information about the customer with the highest ID in a single query, rather than retrieving the maximum </a:t>
            </a:r>
            <a:r>
              <a:rPr b="0" lang="en-US" sz="2000" spc="-1" strike="noStrike">
                <a:solidFill>
                  <a:srgbClr val="000000"/>
                </a:solidFill>
                <a:latin typeface="+mn-lt"/>
                <a:ea typeface="+mn-ea"/>
              </a:rPr>
              <a:t>customer_id</a:t>
            </a:r>
            <a:r>
              <a:rPr b="0" lang="en-US" sz="1200" spc="-1" strike="noStrike">
                <a:solidFill>
                  <a:srgbClr val="000000"/>
                </a:solidFill>
                <a:latin typeface="+mn-lt"/>
                <a:ea typeface="+mn-ea"/>
              </a:rPr>
              <a:t> using one query and then writing a second query to retrieve the desired data from the </a:t>
            </a:r>
            <a:r>
              <a:rPr b="0" lang="en-US" sz="2000" spc="-1" strike="noStrike">
                <a:solidFill>
                  <a:srgbClr val="000000"/>
                </a:solidFill>
                <a:latin typeface="+mn-lt"/>
                <a:ea typeface="+mn-ea"/>
              </a:rPr>
              <a:t>customer</a:t>
            </a:r>
            <a:r>
              <a:rPr b="0" lang="en-US" sz="1200" spc="-1" strike="noStrike">
                <a:solidFill>
                  <a:srgbClr val="000000"/>
                </a:solidFill>
                <a:latin typeface="+mn-lt"/>
                <a:ea typeface="+mn-ea"/>
              </a:rPr>
              <a:t> table. </a:t>
            </a:r>
            <a:endParaRPr b="0" lang="en-US" sz="1200" spc="-1" strike="noStrike">
              <a:latin typeface="Arial"/>
            </a:endParaRPr>
          </a:p>
        </p:txBody>
      </p:sp>
      <p:sp>
        <p:nvSpPr>
          <p:cNvPr id="1394"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28AE30C-EF5E-4D7B-8362-522436AD60D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PlaceHolder 1"/>
          <p:cNvSpPr>
            <a:spLocks noGrp="1"/>
          </p:cNvSpPr>
          <p:nvPr>
            <p:ph type="sldImg"/>
          </p:nvPr>
        </p:nvSpPr>
        <p:spPr>
          <a:xfrm>
            <a:off x="685800" y="1143000"/>
            <a:ext cx="5483160" cy="3083040"/>
          </a:xfrm>
          <a:prstGeom prst="rect">
            <a:avLst/>
          </a:prstGeom>
        </p:spPr>
      </p:sp>
      <p:sp>
        <p:nvSpPr>
          <p:cNvPr id="1396"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noncorrelated subquery may be executed alone and does not reference anything from the containing statement. Most subqueries that you encounter will be of this type unless you are writing </a:t>
            </a:r>
            <a:r>
              <a:rPr b="0" lang="en-US" sz="2000" spc="-1" strike="noStrike">
                <a:solidFill>
                  <a:srgbClr val="000000"/>
                </a:solidFill>
                <a:latin typeface="+mn-lt"/>
                <a:ea typeface="+mn-ea"/>
              </a:rPr>
              <a:t>update</a:t>
            </a:r>
            <a:r>
              <a:rPr b="0" lang="en-US" sz="1200" spc="-1" strike="noStrike">
                <a:solidFill>
                  <a:srgbClr val="000000"/>
                </a:solidFill>
                <a:latin typeface="+mn-lt"/>
                <a:ea typeface="+mn-ea"/>
              </a:rPr>
              <a:t> or </a:t>
            </a:r>
            <a:r>
              <a:rPr b="0" lang="en-US" sz="2000" spc="-1" strike="noStrike">
                <a:solidFill>
                  <a:srgbClr val="000000"/>
                </a:solidFill>
                <a:latin typeface="+mn-lt"/>
                <a:ea typeface="+mn-ea"/>
              </a:rPr>
              <a:t>delete</a:t>
            </a:r>
            <a:r>
              <a:rPr b="0" lang="en-US" sz="1200" spc="-1" strike="noStrike">
                <a:solidFill>
                  <a:srgbClr val="000000"/>
                </a:solidFill>
                <a:latin typeface="+mn-lt"/>
                <a:ea typeface="+mn-ea"/>
              </a:rPr>
              <a:t> statements, which frequently make use of correlated subqueries</a:t>
            </a:r>
            <a:endParaRPr b="0" lang="en-US" sz="1200" spc="-1" strike="noStrike">
              <a:latin typeface="Arial"/>
            </a:endParaRPr>
          </a:p>
        </p:txBody>
      </p:sp>
      <p:sp>
        <p:nvSpPr>
          <p:cNvPr id="1397"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570C208-4AAE-43CC-9E4F-03B87CE7268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8" name="PlaceHolder 1"/>
          <p:cNvSpPr>
            <a:spLocks noGrp="1"/>
          </p:cNvSpPr>
          <p:nvPr>
            <p:ph type="sldImg"/>
          </p:nvPr>
        </p:nvSpPr>
        <p:spPr>
          <a:xfrm>
            <a:off x="685800" y="1143000"/>
            <a:ext cx="5483160" cy="3083040"/>
          </a:xfrm>
          <a:prstGeom prst="rect">
            <a:avLst/>
          </a:prstGeom>
        </p:spPr>
      </p:sp>
      <p:sp>
        <p:nvSpPr>
          <p:cNvPr id="1399"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noncorrelated subquery may be executed alone and does not reference anything from the containing statement. Most subqueries that you encounter will be of this type unless you are writing </a:t>
            </a:r>
            <a:r>
              <a:rPr b="0" lang="en-US" sz="2000" spc="-1" strike="noStrike">
                <a:solidFill>
                  <a:srgbClr val="000000"/>
                </a:solidFill>
                <a:latin typeface="+mn-lt"/>
                <a:ea typeface="+mn-ea"/>
              </a:rPr>
              <a:t>update</a:t>
            </a:r>
            <a:r>
              <a:rPr b="0" lang="en-US" sz="1200" spc="-1" strike="noStrike">
                <a:solidFill>
                  <a:srgbClr val="000000"/>
                </a:solidFill>
                <a:latin typeface="+mn-lt"/>
                <a:ea typeface="+mn-ea"/>
              </a:rPr>
              <a:t> or </a:t>
            </a:r>
            <a:r>
              <a:rPr b="0" lang="en-US" sz="2000" spc="-1" strike="noStrike">
                <a:solidFill>
                  <a:srgbClr val="000000"/>
                </a:solidFill>
                <a:latin typeface="+mn-lt"/>
                <a:ea typeface="+mn-ea"/>
              </a:rPr>
              <a:t>delete</a:t>
            </a:r>
            <a:r>
              <a:rPr b="0" lang="en-US" sz="1200" spc="-1" strike="noStrike">
                <a:solidFill>
                  <a:srgbClr val="000000"/>
                </a:solidFill>
                <a:latin typeface="+mn-lt"/>
                <a:ea typeface="+mn-ea"/>
              </a:rPr>
              <a:t> statements, which frequently make use of correlated subqueries</a:t>
            </a:r>
            <a:endParaRPr b="0" lang="en-US" sz="1200" spc="-1" strike="noStrike">
              <a:latin typeface="Arial"/>
            </a:endParaRPr>
          </a:p>
        </p:txBody>
      </p:sp>
      <p:sp>
        <p:nvSpPr>
          <p:cNvPr id="1400"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EB32A32-142D-494A-99EE-D4582BB7DDF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PlaceHolder 1"/>
          <p:cNvSpPr>
            <a:spLocks noGrp="1"/>
          </p:cNvSpPr>
          <p:nvPr>
            <p:ph type="sldImg"/>
          </p:nvPr>
        </p:nvSpPr>
        <p:spPr>
          <a:xfrm>
            <a:off x="685800" y="1143000"/>
            <a:ext cx="5483160" cy="3083040"/>
          </a:xfrm>
          <a:prstGeom prst="rect">
            <a:avLst/>
          </a:prstGeom>
        </p:spPr>
      </p:sp>
      <p:sp>
        <p:nvSpPr>
          <p:cNvPr id="1402"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If you run the subquery by itself, you will see the following results:</a:t>
            </a:r>
            <a:endParaRPr b="0" lang="en-US" sz="1200" spc="-1" strike="noStrike">
              <a:latin typeface="Arial"/>
            </a:endParaRPr>
          </a:p>
          <a:p>
            <a:pPr marL="216000" indent="-213120">
              <a:lnSpc>
                <a:spcPct val="100000"/>
              </a:lnSpc>
              <a:tabLst>
                <a:tab algn="l" pos="0"/>
              </a:tabLst>
            </a:pPr>
            <a:br/>
            <a:r>
              <a:rPr b="0" lang="en-US" sz="2000" spc="-1" strike="noStrike">
                <a:solidFill>
                  <a:srgbClr val="000000"/>
                </a:solidFill>
                <a:latin typeface="+mn-lt"/>
                <a:ea typeface="+mn-ea"/>
              </a:rPr>
              <a:t>	</a:t>
            </a:r>
            <a:endParaRPr b="0" lang="en-US" sz="2000" spc="-1" strike="noStrike">
              <a:latin typeface="Arial"/>
            </a:endParaRPr>
          </a:p>
        </p:txBody>
      </p:sp>
      <p:sp>
        <p:nvSpPr>
          <p:cNvPr id="1403"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9EAD3FA-6D85-43E1-A033-D5203427E48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4" name="PlaceHolder 1"/>
          <p:cNvSpPr>
            <a:spLocks noGrp="1"/>
          </p:cNvSpPr>
          <p:nvPr>
            <p:ph type="sldImg"/>
          </p:nvPr>
        </p:nvSpPr>
        <p:spPr>
          <a:xfrm>
            <a:off x="685800" y="1143000"/>
            <a:ext cx="5483160" cy="3083040"/>
          </a:xfrm>
          <a:prstGeom prst="rect">
            <a:avLst/>
          </a:prstGeom>
        </p:spPr>
      </p:sp>
      <p:sp>
        <p:nvSpPr>
          <p:cNvPr id="1405"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If you run the subquery by itself, you will see the following results:</a:t>
            </a:r>
            <a:endParaRPr b="0" lang="en-US" sz="1200" spc="-1" strike="noStrike">
              <a:latin typeface="Arial"/>
            </a:endParaRPr>
          </a:p>
          <a:p>
            <a:pPr marL="216000" indent="-213120">
              <a:lnSpc>
                <a:spcPct val="100000"/>
              </a:lnSpc>
              <a:tabLst>
                <a:tab algn="l" pos="0"/>
              </a:tabLst>
            </a:pPr>
            <a:br/>
            <a:r>
              <a:rPr b="0" lang="en-US" sz="2000" spc="-1" strike="noStrike">
                <a:solidFill>
                  <a:srgbClr val="000000"/>
                </a:solidFill>
                <a:latin typeface="+mn-lt"/>
                <a:ea typeface="+mn-ea"/>
              </a:rPr>
              <a:t>	</a:t>
            </a:r>
            <a:endParaRPr b="0" lang="en-US" sz="2000" spc="-1" strike="noStrike">
              <a:latin typeface="Arial"/>
            </a:endParaRPr>
          </a:p>
        </p:txBody>
      </p:sp>
      <p:sp>
        <p:nvSpPr>
          <p:cNvPr id="1406"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E3E2719-381C-4847-9F91-D11D9CFA56E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PlaceHolder 1"/>
          <p:cNvSpPr>
            <a:spLocks noGrp="1"/>
          </p:cNvSpPr>
          <p:nvPr>
            <p:ph type="sldImg"/>
          </p:nvPr>
        </p:nvSpPr>
        <p:spPr>
          <a:xfrm>
            <a:off x="685800" y="1143000"/>
            <a:ext cx="5483160" cy="3083040"/>
          </a:xfrm>
          <a:prstGeom prst="rect">
            <a:avLst/>
          </a:prstGeom>
        </p:spPr>
      </p:sp>
      <p:sp>
        <p:nvSpPr>
          <p:cNvPr id="1408"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four additional operators that you can use to build conditions with these types of subqueries. </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2000" spc="-1" strike="noStrike">
                <a:solidFill>
                  <a:srgbClr val="000000"/>
                </a:solidFill>
                <a:latin typeface="+mn-lt"/>
                <a:ea typeface="+mn-ea"/>
              </a:rPr>
              <a:t>In </a:t>
            </a:r>
            <a:endParaRPr b="0" lang="en-US" sz="2000" spc="-1" strike="noStrike">
              <a:latin typeface="Arial"/>
            </a:endParaRPr>
          </a:p>
          <a:p>
            <a:pPr marL="216000" indent="-213120">
              <a:lnSpc>
                <a:spcPct val="100000"/>
              </a:lnSpc>
              <a:tabLst>
                <a:tab algn="l" pos="0"/>
              </a:tabLst>
            </a:pPr>
            <a:r>
              <a:rPr b="0" lang="en-US" sz="2000" spc="-1" strike="noStrike">
                <a:solidFill>
                  <a:srgbClr val="000000"/>
                </a:solidFill>
                <a:latin typeface="+mn-lt"/>
                <a:ea typeface="+mn-ea"/>
              </a:rPr>
              <a:t>not in</a:t>
            </a:r>
            <a:endParaRPr b="0" lang="en-US" sz="2000" spc="-1" strike="noStrike">
              <a:latin typeface="Arial"/>
            </a:endParaRPr>
          </a:p>
          <a:p>
            <a:pPr marL="216000" indent="-213120">
              <a:lnSpc>
                <a:spcPct val="100000"/>
              </a:lnSpc>
              <a:tabLst>
                <a:tab algn="l" pos="0"/>
              </a:tabLst>
            </a:pPr>
            <a:r>
              <a:rPr b="0" lang="en-US" sz="2000" spc="-1" strike="noStrike">
                <a:solidFill>
                  <a:srgbClr val="000000"/>
                </a:solidFill>
                <a:latin typeface="+mn-lt"/>
                <a:ea typeface="+mn-ea"/>
              </a:rPr>
              <a:t>All</a:t>
            </a:r>
            <a:endParaRPr b="0" lang="en-US" sz="2000" spc="-1" strike="noStrike">
              <a:latin typeface="Arial"/>
            </a:endParaRPr>
          </a:p>
          <a:p>
            <a:pPr marL="216000" indent="-213120">
              <a:lnSpc>
                <a:spcPct val="100000"/>
              </a:lnSpc>
              <a:tabLst>
                <a:tab algn="l" pos="0"/>
              </a:tabLst>
            </a:pPr>
            <a:r>
              <a:rPr b="0" lang="en-US" sz="2000" spc="-1" strike="noStrike">
                <a:solidFill>
                  <a:srgbClr val="000000"/>
                </a:solidFill>
                <a:latin typeface="+mn-lt"/>
                <a:ea typeface="+mn-ea"/>
              </a:rPr>
              <a:t>Any </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While the approach on the right seems reasonable when the set contains only two expressions, it is easy to see why a single condition using the </a:t>
            </a:r>
            <a:r>
              <a:rPr b="0" lang="en-US" sz="2000" spc="-1" strike="noStrike">
                <a:solidFill>
                  <a:srgbClr val="000000"/>
                </a:solidFill>
                <a:latin typeface="+mn-lt"/>
                <a:ea typeface="+mn-ea"/>
              </a:rPr>
              <a:t>in</a:t>
            </a:r>
            <a:r>
              <a:rPr b="0" lang="en-US" sz="1200" spc="-1" strike="noStrike">
                <a:solidFill>
                  <a:srgbClr val="000000"/>
                </a:solidFill>
                <a:latin typeface="+mn-lt"/>
                <a:ea typeface="+mn-ea"/>
              </a:rPr>
              <a:t> operator would be preferable if the set contained dozens (or hundreds, thousands, etc.) of values.</a:t>
            </a:r>
            <a:endParaRPr b="0" lang="en-US" sz="1200" spc="-1" strike="noStrike">
              <a:latin typeface="Arial"/>
            </a:endParaRPr>
          </a:p>
        </p:txBody>
      </p:sp>
      <p:sp>
        <p:nvSpPr>
          <p:cNvPr id="1409"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8921444-9E9C-41C2-8D7E-4393C0023A8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PlaceHolder 1"/>
          <p:cNvSpPr>
            <a:spLocks noGrp="1"/>
          </p:cNvSpPr>
          <p:nvPr>
            <p:ph type="sldImg"/>
          </p:nvPr>
        </p:nvSpPr>
        <p:spPr>
          <a:xfrm>
            <a:off x="685800" y="1143000"/>
            <a:ext cx="5483160" cy="3083040"/>
          </a:xfrm>
          <a:prstGeom prst="rect">
            <a:avLst/>
          </a:prstGeom>
        </p:spPr>
      </p:sp>
      <p:sp>
        <p:nvSpPr>
          <p:cNvPr id="1411"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four additional operators that you can use to build conditions with these types of subqueries. </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2000" spc="-1" strike="noStrike">
                <a:solidFill>
                  <a:srgbClr val="000000"/>
                </a:solidFill>
                <a:latin typeface="+mn-lt"/>
                <a:ea typeface="+mn-ea"/>
              </a:rPr>
              <a:t>In </a:t>
            </a:r>
            <a:endParaRPr b="0" lang="en-US" sz="2000" spc="-1" strike="noStrike">
              <a:latin typeface="Arial"/>
            </a:endParaRPr>
          </a:p>
          <a:p>
            <a:pPr marL="216000" indent="-213120">
              <a:lnSpc>
                <a:spcPct val="100000"/>
              </a:lnSpc>
              <a:tabLst>
                <a:tab algn="l" pos="0"/>
              </a:tabLst>
            </a:pPr>
            <a:r>
              <a:rPr b="0" lang="en-US" sz="2000" spc="-1" strike="noStrike">
                <a:solidFill>
                  <a:srgbClr val="000000"/>
                </a:solidFill>
                <a:latin typeface="+mn-lt"/>
                <a:ea typeface="+mn-ea"/>
              </a:rPr>
              <a:t>not in</a:t>
            </a:r>
            <a:endParaRPr b="0" lang="en-US" sz="2000" spc="-1" strike="noStrike">
              <a:latin typeface="Arial"/>
            </a:endParaRPr>
          </a:p>
          <a:p>
            <a:pPr marL="216000" indent="-213120">
              <a:lnSpc>
                <a:spcPct val="100000"/>
              </a:lnSpc>
              <a:tabLst>
                <a:tab algn="l" pos="0"/>
              </a:tabLst>
            </a:pPr>
            <a:r>
              <a:rPr b="0" lang="en-US" sz="2000" spc="-1" strike="noStrike">
                <a:solidFill>
                  <a:srgbClr val="000000"/>
                </a:solidFill>
                <a:latin typeface="+mn-lt"/>
                <a:ea typeface="+mn-ea"/>
              </a:rPr>
              <a:t>All</a:t>
            </a:r>
            <a:endParaRPr b="0" lang="en-US" sz="2000" spc="-1" strike="noStrike">
              <a:latin typeface="Arial"/>
            </a:endParaRPr>
          </a:p>
          <a:p>
            <a:pPr marL="216000" indent="-213120">
              <a:lnSpc>
                <a:spcPct val="100000"/>
              </a:lnSpc>
              <a:tabLst>
                <a:tab algn="l" pos="0"/>
              </a:tabLst>
            </a:pPr>
            <a:r>
              <a:rPr b="0" lang="en-US" sz="2000" spc="-1" strike="noStrike">
                <a:solidFill>
                  <a:srgbClr val="000000"/>
                </a:solidFill>
                <a:latin typeface="+mn-lt"/>
                <a:ea typeface="+mn-ea"/>
              </a:rPr>
              <a:t>Any </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While the approach on the right seems reasonable when the set contains only two expressions, it is easy to see why a single condition using the </a:t>
            </a:r>
            <a:r>
              <a:rPr b="0" lang="en-US" sz="2000" spc="-1" strike="noStrike">
                <a:solidFill>
                  <a:srgbClr val="000000"/>
                </a:solidFill>
                <a:latin typeface="+mn-lt"/>
                <a:ea typeface="+mn-ea"/>
              </a:rPr>
              <a:t>in</a:t>
            </a:r>
            <a:r>
              <a:rPr b="0" lang="en-US" sz="1200" spc="-1" strike="noStrike">
                <a:solidFill>
                  <a:srgbClr val="000000"/>
                </a:solidFill>
                <a:latin typeface="+mn-lt"/>
                <a:ea typeface="+mn-ea"/>
              </a:rPr>
              <a:t> operator would be preferable if the set contained dozens (or hundreds, thousands, etc.) of values.</a:t>
            </a:r>
            <a:endParaRPr b="0" lang="en-US" sz="1200" spc="-1" strike="noStrike">
              <a:latin typeface="Arial"/>
            </a:endParaRPr>
          </a:p>
        </p:txBody>
      </p:sp>
      <p:sp>
        <p:nvSpPr>
          <p:cNvPr id="1412"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C64D319-C51A-44CE-9223-4898C7AEAC7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PlaceHolder 1"/>
          <p:cNvSpPr>
            <a:spLocks noGrp="1"/>
          </p:cNvSpPr>
          <p:nvPr>
            <p:ph type="sldImg"/>
          </p:nvPr>
        </p:nvSpPr>
        <p:spPr>
          <a:xfrm>
            <a:off x="685800" y="1143000"/>
            <a:ext cx="5483160" cy="3083040"/>
          </a:xfrm>
          <a:prstGeom prst="rect">
            <a:avLst/>
          </a:prstGeom>
        </p:spPr>
      </p:sp>
      <p:sp>
        <p:nvSpPr>
          <p:cNvPr id="1414"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When using </a:t>
            </a:r>
            <a:r>
              <a:rPr b="0" lang="en-US" sz="2000" spc="-1" strike="noStrike">
                <a:solidFill>
                  <a:srgbClr val="000000"/>
                </a:solidFill>
                <a:latin typeface="+mn-lt"/>
                <a:ea typeface="+mn-ea"/>
              </a:rPr>
              <a:t>not in</a:t>
            </a:r>
            <a:r>
              <a:rPr b="0" lang="en-US" sz="1200" spc="-1" strike="noStrike">
                <a:solidFill>
                  <a:srgbClr val="000000"/>
                </a:solidFill>
                <a:latin typeface="+mn-lt"/>
                <a:ea typeface="+mn-ea"/>
              </a:rPr>
              <a:t> to compare a value to a set of values, you must be careful to ensure that the set of values does not contain a </a:t>
            </a:r>
            <a:r>
              <a:rPr b="0" lang="en-US" sz="2000" spc="-1" strike="noStrike">
                <a:solidFill>
                  <a:srgbClr val="000000"/>
                </a:solidFill>
                <a:latin typeface="+mn-lt"/>
                <a:ea typeface="+mn-ea"/>
              </a:rPr>
              <a:t>null</a:t>
            </a:r>
            <a:r>
              <a:rPr b="0" lang="en-US" sz="1200" spc="-1" strike="noStrike">
                <a:solidFill>
                  <a:srgbClr val="000000"/>
                </a:solidFill>
                <a:latin typeface="+mn-lt"/>
                <a:ea typeface="+mn-ea"/>
              </a:rPr>
              <a:t> value, because the server equates the value on the lefthand side of the expression to each member of the set, and any attempt to equate a value to </a:t>
            </a:r>
            <a:r>
              <a:rPr b="0" lang="en-US" sz="2000" spc="-1" strike="noStrike">
                <a:solidFill>
                  <a:srgbClr val="000000"/>
                </a:solidFill>
                <a:latin typeface="+mn-lt"/>
                <a:ea typeface="+mn-ea"/>
              </a:rPr>
              <a:t>null</a:t>
            </a:r>
            <a:r>
              <a:rPr b="0" lang="en-US" sz="1200" spc="-1" strike="noStrike">
                <a:solidFill>
                  <a:srgbClr val="000000"/>
                </a:solidFill>
                <a:latin typeface="+mn-lt"/>
                <a:ea typeface="+mn-ea"/>
              </a:rPr>
              <a:t> yields </a:t>
            </a:r>
            <a:r>
              <a:rPr b="0" lang="en-US" sz="2000" spc="-1" strike="noStrike">
                <a:solidFill>
                  <a:srgbClr val="000000"/>
                </a:solidFill>
                <a:latin typeface="+mn-lt"/>
                <a:ea typeface="+mn-ea"/>
              </a:rPr>
              <a:t>unknown</a:t>
            </a:r>
            <a:endParaRPr b="0" lang="en-US" sz="2000" spc="-1" strike="noStrike">
              <a:latin typeface="Arial"/>
            </a:endParaRPr>
          </a:p>
        </p:txBody>
      </p:sp>
      <p:sp>
        <p:nvSpPr>
          <p:cNvPr id="1415"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2461C23-0E7F-4D7A-8B67-2C3917782B8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6" name="PlaceHolder 1"/>
          <p:cNvSpPr>
            <a:spLocks noGrp="1"/>
          </p:cNvSpPr>
          <p:nvPr>
            <p:ph type="sldImg"/>
          </p:nvPr>
        </p:nvSpPr>
        <p:spPr>
          <a:xfrm>
            <a:off x="685800" y="1143000"/>
            <a:ext cx="5483160" cy="3083040"/>
          </a:xfrm>
          <a:prstGeom prst="rect">
            <a:avLst/>
          </a:prstGeom>
        </p:spPr>
      </p:sp>
      <p:sp>
        <p:nvSpPr>
          <p:cNvPr id="1417"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The subquery in this example returns the total number of film rentals for all customers in North America, and the containing query returns all customers whose total number of film rentals exceeds any of the North American customers.</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The subquery returns the total film rental fees for all customers in Bolivia, Paraguay, and Chile, and the containing query returns all customers who outspent at least one of these three countries (if you find yourself outspending an entire country, perhaps you need to cancel your Netflix subscription and book a trip to Bolivia, Paraguay, or Chile...).</a:t>
            </a:r>
            <a:endParaRPr b="0" lang="en-US" sz="1200" spc="-1" strike="noStrike">
              <a:latin typeface="Arial"/>
            </a:endParaRPr>
          </a:p>
        </p:txBody>
      </p:sp>
      <p:sp>
        <p:nvSpPr>
          <p:cNvPr id="1418"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FD7568D-A7B1-46A4-B0F5-EEF9DD9D724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PlaceHolder 1"/>
          <p:cNvSpPr>
            <a:spLocks noGrp="1"/>
          </p:cNvSpPr>
          <p:nvPr>
            <p:ph type="sldImg"/>
          </p:nvPr>
        </p:nvSpPr>
        <p:spPr>
          <a:xfrm>
            <a:off x="685800" y="1143000"/>
            <a:ext cx="5483160" cy="3083040"/>
          </a:xfrm>
          <a:prstGeom prst="rect">
            <a:avLst/>
          </a:prstGeom>
        </p:spPr>
      </p:sp>
      <p:sp>
        <p:nvSpPr>
          <p:cNvPr id="1420"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Unlike a noncorrelated subquery, a correlated subquery is not executed once prior to execution of the containing statement; instead, the correlated subquery is executed once for each candidate row (rows that might be included in the final results)</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For example, the following query uses a correlated subquery to count the number of film rentals for each customer, and the containing query then retrieves those customers who have rented exactly 20 films:</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The reference to </a:t>
            </a:r>
            <a:r>
              <a:rPr b="0" lang="en-US" sz="2000" spc="-1" strike="noStrike">
                <a:solidFill>
                  <a:srgbClr val="000000"/>
                </a:solidFill>
                <a:latin typeface="+mn-lt"/>
                <a:ea typeface="+mn-ea"/>
              </a:rPr>
              <a:t>c.customer_id</a:t>
            </a:r>
            <a:r>
              <a:rPr b="0" lang="en-US" sz="1200" spc="-1" strike="noStrike">
                <a:solidFill>
                  <a:srgbClr val="000000"/>
                </a:solidFill>
                <a:latin typeface="+mn-lt"/>
                <a:ea typeface="+mn-ea"/>
              </a:rPr>
              <a:t> at the very end of the subquery is what makes the subquery correlated; the containing query must supply values for </a:t>
            </a:r>
            <a:r>
              <a:rPr b="0" lang="en-US" sz="2000" spc="-1" strike="noStrike">
                <a:solidFill>
                  <a:srgbClr val="000000"/>
                </a:solidFill>
                <a:latin typeface="+mn-lt"/>
                <a:ea typeface="+mn-ea"/>
              </a:rPr>
              <a:t>c.customer_id</a:t>
            </a:r>
            <a:r>
              <a:rPr b="0" lang="en-US" sz="1200" spc="-1" strike="noStrike">
                <a:solidFill>
                  <a:srgbClr val="000000"/>
                </a:solidFill>
                <a:latin typeface="+mn-lt"/>
                <a:ea typeface="+mn-ea"/>
              </a:rPr>
              <a:t> for the subquery to execute. </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The containing query retrieves all 599 rows from the </a:t>
            </a:r>
            <a:r>
              <a:rPr b="0" lang="en-US" sz="2000" spc="-1" strike="noStrike">
                <a:solidFill>
                  <a:srgbClr val="000000"/>
                </a:solidFill>
                <a:latin typeface="+mn-lt"/>
                <a:ea typeface="+mn-ea"/>
              </a:rPr>
              <a:t>customer</a:t>
            </a:r>
            <a:r>
              <a:rPr b="0" lang="en-US" sz="1200" spc="-1" strike="noStrike">
                <a:solidFill>
                  <a:srgbClr val="000000"/>
                </a:solidFill>
                <a:latin typeface="+mn-lt"/>
                <a:ea typeface="+mn-ea"/>
              </a:rPr>
              <a:t> table and executes the subquery once for each customer, passing in the appropriate customer ID for each execution. If the subquery returns the value </a:t>
            </a:r>
            <a:r>
              <a:rPr b="0" lang="en-US" sz="2000" spc="-1" strike="noStrike">
                <a:solidFill>
                  <a:srgbClr val="000000"/>
                </a:solidFill>
                <a:latin typeface="+mn-lt"/>
                <a:ea typeface="+mn-ea"/>
              </a:rPr>
              <a:t>20</a:t>
            </a:r>
            <a:r>
              <a:rPr b="0" lang="en-US" sz="1200" spc="-1" strike="noStrike">
                <a:solidFill>
                  <a:srgbClr val="000000"/>
                </a:solidFill>
                <a:latin typeface="+mn-lt"/>
                <a:ea typeface="+mn-ea"/>
              </a:rPr>
              <a:t>, then the filter condition is met, and the row is added to the result set.</a:t>
            </a:r>
            <a:endParaRPr b="0" lang="en-US" sz="1200" spc="-1" strike="noStrike">
              <a:latin typeface="Arial"/>
            </a:endParaRPr>
          </a:p>
        </p:txBody>
      </p:sp>
      <p:sp>
        <p:nvSpPr>
          <p:cNvPr id="1421"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0865C3A-75CA-479B-BD74-B72D79566F4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2" name="PlaceHolder 1"/>
          <p:cNvSpPr>
            <a:spLocks noGrp="1"/>
          </p:cNvSpPr>
          <p:nvPr>
            <p:ph type="sldImg"/>
          </p:nvPr>
        </p:nvSpPr>
        <p:spPr>
          <a:xfrm>
            <a:off x="685800" y="1143000"/>
            <a:ext cx="5483160" cy="3083040"/>
          </a:xfrm>
          <a:prstGeom prst="rect">
            <a:avLst/>
          </a:prstGeom>
        </p:spPr>
      </p:sp>
      <p:sp>
        <p:nvSpPr>
          <p:cNvPr id="1423"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Unlike a noncorrelated subquery, a correlated subquery is not executed once prior to execution of the containing statement; instead, the correlated subquery is executed once for each candidate row (rows that might be included in the final results)</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For example, the following query uses a correlated subquery to count the number of film rentals for each customer, and the containing query then retrieves those customers who have rented exactly 20 films:</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The reference to </a:t>
            </a:r>
            <a:r>
              <a:rPr b="0" lang="en-US" sz="2000" spc="-1" strike="noStrike">
                <a:solidFill>
                  <a:srgbClr val="000000"/>
                </a:solidFill>
                <a:latin typeface="+mn-lt"/>
                <a:ea typeface="+mn-ea"/>
              </a:rPr>
              <a:t>c.customer_id</a:t>
            </a:r>
            <a:r>
              <a:rPr b="0" lang="en-US" sz="1200" spc="-1" strike="noStrike">
                <a:solidFill>
                  <a:srgbClr val="000000"/>
                </a:solidFill>
                <a:latin typeface="+mn-lt"/>
                <a:ea typeface="+mn-ea"/>
              </a:rPr>
              <a:t> at the very end of the subquery is what makes the subquery correlated; the containing query must supply values for </a:t>
            </a:r>
            <a:r>
              <a:rPr b="0" lang="en-US" sz="2000" spc="-1" strike="noStrike">
                <a:solidFill>
                  <a:srgbClr val="000000"/>
                </a:solidFill>
                <a:latin typeface="+mn-lt"/>
                <a:ea typeface="+mn-ea"/>
              </a:rPr>
              <a:t>c.customer_id</a:t>
            </a:r>
            <a:r>
              <a:rPr b="0" lang="en-US" sz="1200" spc="-1" strike="noStrike">
                <a:solidFill>
                  <a:srgbClr val="000000"/>
                </a:solidFill>
                <a:latin typeface="+mn-lt"/>
                <a:ea typeface="+mn-ea"/>
              </a:rPr>
              <a:t> for the subquery to execute. </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The containing query retrieves all 599 rows from the </a:t>
            </a:r>
            <a:r>
              <a:rPr b="0" lang="en-US" sz="2000" spc="-1" strike="noStrike">
                <a:solidFill>
                  <a:srgbClr val="000000"/>
                </a:solidFill>
                <a:latin typeface="+mn-lt"/>
                <a:ea typeface="+mn-ea"/>
              </a:rPr>
              <a:t>customer</a:t>
            </a:r>
            <a:r>
              <a:rPr b="0" lang="en-US" sz="1200" spc="-1" strike="noStrike">
                <a:solidFill>
                  <a:srgbClr val="000000"/>
                </a:solidFill>
                <a:latin typeface="+mn-lt"/>
                <a:ea typeface="+mn-ea"/>
              </a:rPr>
              <a:t> table and executes the subquery once for each customer, passing in the appropriate customer ID for each execution. If the subquery returns the value </a:t>
            </a:r>
            <a:r>
              <a:rPr b="0" lang="en-US" sz="2000" spc="-1" strike="noStrike">
                <a:solidFill>
                  <a:srgbClr val="000000"/>
                </a:solidFill>
                <a:latin typeface="+mn-lt"/>
                <a:ea typeface="+mn-ea"/>
              </a:rPr>
              <a:t>20</a:t>
            </a:r>
            <a:r>
              <a:rPr b="0" lang="en-US" sz="1200" spc="-1" strike="noStrike">
                <a:solidFill>
                  <a:srgbClr val="000000"/>
                </a:solidFill>
                <a:latin typeface="+mn-lt"/>
                <a:ea typeface="+mn-ea"/>
              </a:rPr>
              <a:t>, then the filter condition is met, and the row is added to the result set.</a:t>
            </a:r>
            <a:endParaRPr b="0" lang="en-US" sz="1200" spc="-1" strike="noStrike">
              <a:latin typeface="Arial"/>
            </a:endParaRPr>
          </a:p>
        </p:txBody>
      </p:sp>
      <p:sp>
        <p:nvSpPr>
          <p:cNvPr id="1424"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E91A3A4-FB8D-49E2-8690-D32857A44AB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5" name="PlaceHolder 1"/>
          <p:cNvSpPr>
            <a:spLocks noGrp="1"/>
          </p:cNvSpPr>
          <p:nvPr>
            <p:ph type="sldImg"/>
          </p:nvPr>
        </p:nvSpPr>
        <p:spPr>
          <a:xfrm>
            <a:off x="685800" y="1143000"/>
            <a:ext cx="5483160" cy="3083040"/>
          </a:xfrm>
          <a:prstGeom prst="rect">
            <a:avLst/>
          </a:prstGeom>
        </p:spPr>
      </p:sp>
      <p:sp>
        <p:nvSpPr>
          <p:cNvPr id="1426"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While you will often see correlated subqueries used in equality and range conditions, the most common operator used to build conditions that utilize correlated subqueries is the </a:t>
            </a:r>
            <a:r>
              <a:rPr b="0" lang="en-US" sz="2000" spc="-1" strike="noStrike">
                <a:solidFill>
                  <a:srgbClr val="000000"/>
                </a:solidFill>
                <a:latin typeface="+mn-lt"/>
                <a:ea typeface="+mn-ea"/>
              </a:rPr>
              <a:t>exists</a:t>
            </a:r>
            <a:r>
              <a:rPr b="0" lang="en-US" sz="1200" spc="-1" strike="noStrike">
                <a:solidFill>
                  <a:srgbClr val="000000"/>
                </a:solidFill>
                <a:latin typeface="+mn-lt"/>
                <a:ea typeface="+mn-ea"/>
              </a:rPr>
              <a:t> operator. You use the </a:t>
            </a:r>
            <a:r>
              <a:rPr b="0" lang="en-US" sz="2000" spc="-1" strike="noStrike">
                <a:solidFill>
                  <a:srgbClr val="000000"/>
                </a:solidFill>
                <a:latin typeface="+mn-lt"/>
                <a:ea typeface="+mn-ea"/>
              </a:rPr>
              <a:t>exists</a:t>
            </a:r>
            <a:r>
              <a:rPr b="0" lang="en-US" sz="1200" spc="-1" strike="noStrike">
                <a:solidFill>
                  <a:srgbClr val="000000"/>
                </a:solidFill>
                <a:latin typeface="+mn-lt"/>
                <a:ea typeface="+mn-ea"/>
              </a:rPr>
              <a:t> operator when you want to identify that a relationship exists without regard for the quantity; for example, the following query finds all the customers who rented at least one film prior to May 25, 2005, without regard for how many films were rented:</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If you look at the </a:t>
            </a:r>
            <a:r>
              <a:rPr b="0" lang="en-US" sz="2000" spc="-1" strike="noStrike">
                <a:solidFill>
                  <a:srgbClr val="000000"/>
                </a:solidFill>
                <a:latin typeface="+mn-lt"/>
                <a:ea typeface="+mn-ea"/>
              </a:rPr>
              <a:t>select</a:t>
            </a:r>
            <a:r>
              <a:rPr b="0" lang="en-US" sz="1200" spc="-1" strike="noStrike">
                <a:solidFill>
                  <a:srgbClr val="000000"/>
                </a:solidFill>
                <a:latin typeface="+mn-lt"/>
                <a:ea typeface="+mn-ea"/>
              </a:rPr>
              <a:t> clause of the subquery, you will see that it consists of a single literal (</a:t>
            </a:r>
            <a:r>
              <a:rPr b="0" lang="en-US" sz="2000" spc="-1" strike="noStrike">
                <a:solidFill>
                  <a:srgbClr val="000000"/>
                </a:solidFill>
                <a:latin typeface="+mn-lt"/>
                <a:ea typeface="+mn-ea"/>
              </a:rPr>
              <a:t>1</a:t>
            </a:r>
            <a:r>
              <a:rPr b="0" lang="en-US" sz="1200" spc="-1" strike="noStrike">
                <a:solidFill>
                  <a:srgbClr val="000000"/>
                </a:solidFill>
                <a:latin typeface="+mn-lt"/>
                <a:ea typeface="+mn-ea"/>
              </a:rPr>
              <a:t>); since the condition in the containing query only needs to know how many rows have been returned, the actual data the subquery returned is irrelevant. Your subquery can return whatever strikes your fancy, as demonstrated next:</a:t>
            </a:r>
            <a:endParaRPr b="0" lang="en-US" sz="1200" spc="-1" strike="noStrike">
              <a:latin typeface="Arial"/>
            </a:endParaRPr>
          </a:p>
        </p:txBody>
      </p:sp>
      <p:sp>
        <p:nvSpPr>
          <p:cNvPr id="1427"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B62C1C4-17CF-423A-9DAB-3D3520EA87E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8" name="PlaceHolder 1"/>
          <p:cNvSpPr>
            <a:spLocks noGrp="1"/>
          </p:cNvSpPr>
          <p:nvPr>
            <p:ph type="sldImg"/>
          </p:nvPr>
        </p:nvSpPr>
        <p:spPr>
          <a:xfrm>
            <a:off x="685800" y="1143000"/>
            <a:ext cx="5483160" cy="3083040"/>
          </a:xfrm>
          <a:prstGeom prst="rect">
            <a:avLst/>
          </a:prstGeom>
        </p:spPr>
      </p:sp>
      <p:sp>
        <p:nvSpPr>
          <p:cNvPr id="1429"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While you will often see correlated subqueries used in equality and range conditions, the most common operator used to build conditions that utilize correlated subqueries is the </a:t>
            </a:r>
            <a:r>
              <a:rPr b="0" lang="en-US" sz="2000" spc="-1" strike="noStrike">
                <a:solidFill>
                  <a:srgbClr val="000000"/>
                </a:solidFill>
                <a:latin typeface="+mn-lt"/>
                <a:ea typeface="+mn-ea"/>
              </a:rPr>
              <a:t>exists</a:t>
            </a:r>
            <a:r>
              <a:rPr b="0" lang="en-US" sz="1200" spc="-1" strike="noStrike">
                <a:solidFill>
                  <a:srgbClr val="000000"/>
                </a:solidFill>
                <a:latin typeface="+mn-lt"/>
                <a:ea typeface="+mn-ea"/>
              </a:rPr>
              <a:t> operator. You use the </a:t>
            </a:r>
            <a:r>
              <a:rPr b="0" lang="en-US" sz="2000" spc="-1" strike="noStrike">
                <a:solidFill>
                  <a:srgbClr val="000000"/>
                </a:solidFill>
                <a:latin typeface="+mn-lt"/>
                <a:ea typeface="+mn-ea"/>
              </a:rPr>
              <a:t>exists</a:t>
            </a:r>
            <a:r>
              <a:rPr b="0" lang="en-US" sz="1200" spc="-1" strike="noStrike">
                <a:solidFill>
                  <a:srgbClr val="000000"/>
                </a:solidFill>
                <a:latin typeface="+mn-lt"/>
                <a:ea typeface="+mn-ea"/>
              </a:rPr>
              <a:t> operator when you want to identify that a relationship exists without regard for the quantity; for example, the following query finds all the customers who rented at least one film prior to May 25, 2005, without regard for how many films were rented:</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If you look at the </a:t>
            </a:r>
            <a:r>
              <a:rPr b="0" lang="en-US" sz="2000" spc="-1" strike="noStrike">
                <a:solidFill>
                  <a:srgbClr val="000000"/>
                </a:solidFill>
                <a:latin typeface="+mn-lt"/>
                <a:ea typeface="+mn-ea"/>
              </a:rPr>
              <a:t>select</a:t>
            </a:r>
            <a:r>
              <a:rPr b="0" lang="en-US" sz="1200" spc="-1" strike="noStrike">
                <a:solidFill>
                  <a:srgbClr val="000000"/>
                </a:solidFill>
                <a:latin typeface="+mn-lt"/>
                <a:ea typeface="+mn-ea"/>
              </a:rPr>
              <a:t> clause of the subquery, you will see that it consists of a single literal (</a:t>
            </a:r>
            <a:r>
              <a:rPr b="0" lang="en-US" sz="2000" spc="-1" strike="noStrike">
                <a:solidFill>
                  <a:srgbClr val="000000"/>
                </a:solidFill>
                <a:latin typeface="+mn-lt"/>
                <a:ea typeface="+mn-ea"/>
              </a:rPr>
              <a:t>1</a:t>
            </a:r>
            <a:r>
              <a:rPr b="0" lang="en-US" sz="1200" spc="-1" strike="noStrike">
                <a:solidFill>
                  <a:srgbClr val="000000"/>
                </a:solidFill>
                <a:latin typeface="+mn-lt"/>
                <a:ea typeface="+mn-ea"/>
              </a:rPr>
              <a:t>); since the condition in the containing query only needs to know how many rows have been returned, the actual data the subquery returned is irrelevant. Your subquery can return whatever strikes your fancy, as demonstrated next:</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However, the convention is to specify either </a:t>
            </a:r>
            <a:r>
              <a:rPr b="0" lang="en-US" sz="2000" spc="-1" strike="noStrike">
                <a:solidFill>
                  <a:srgbClr val="000000"/>
                </a:solidFill>
                <a:latin typeface="+mn-lt"/>
                <a:ea typeface="+mn-ea"/>
              </a:rPr>
              <a:t>select 1</a:t>
            </a:r>
            <a:r>
              <a:rPr b="0" lang="en-US" sz="1200" spc="-1" strike="noStrike">
                <a:solidFill>
                  <a:srgbClr val="000000"/>
                </a:solidFill>
                <a:latin typeface="+mn-lt"/>
                <a:ea typeface="+mn-ea"/>
              </a:rPr>
              <a:t> or </a:t>
            </a:r>
            <a:r>
              <a:rPr b="0" lang="en-US" sz="2000" spc="-1" strike="noStrike">
                <a:solidFill>
                  <a:srgbClr val="000000"/>
                </a:solidFill>
                <a:latin typeface="+mn-lt"/>
                <a:ea typeface="+mn-ea"/>
              </a:rPr>
              <a:t>select *</a:t>
            </a:r>
            <a:r>
              <a:rPr b="0" lang="en-US" sz="1200" spc="-1" strike="noStrike">
                <a:solidFill>
                  <a:srgbClr val="000000"/>
                </a:solidFill>
                <a:latin typeface="+mn-lt"/>
                <a:ea typeface="+mn-ea"/>
              </a:rPr>
              <a:t> when using </a:t>
            </a:r>
            <a:r>
              <a:rPr b="0" lang="en-US" sz="2000" spc="-1" strike="noStrike">
                <a:solidFill>
                  <a:srgbClr val="000000"/>
                </a:solidFill>
                <a:latin typeface="+mn-lt"/>
                <a:ea typeface="+mn-ea"/>
              </a:rPr>
              <a:t>exists</a:t>
            </a:r>
            <a:endParaRPr b="0" lang="en-US" sz="2000" spc="-1" strike="noStrike">
              <a:latin typeface="Arial"/>
            </a:endParaRPr>
          </a:p>
        </p:txBody>
      </p:sp>
      <p:sp>
        <p:nvSpPr>
          <p:cNvPr id="1430"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996E883-5D27-4AE2-9AAD-8B83F0CDDF8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1" name="PlaceHolder 1"/>
          <p:cNvSpPr>
            <a:spLocks noGrp="1"/>
          </p:cNvSpPr>
          <p:nvPr>
            <p:ph type="sldImg"/>
          </p:nvPr>
        </p:nvSpPr>
        <p:spPr>
          <a:xfrm>
            <a:off x="685800" y="1143000"/>
            <a:ext cx="5483160" cy="3083040"/>
          </a:xfrm>
          <a:prstGeom prst="rect">
            <a:avLst/>
          </a:prstGeom>
        </p:spPr>
      </p:sp>
      <p:sp>
        <p:nvSpPr>
          <p:cNvPr id="1432"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some subqueries are completely self-contained (called </a:t>
            </a:r>
            <a:r>
              <a:rPr b="0" i="1" lang="en-US" sz="1200" spc="-1" strike="noStrike">
                <a:solidFill>
                  <a:srgbClr val="000000"/>
                </a:solidFill>
                <a:latin typeface="+mn-lt"/>
                <a:ea typeface="+mn-ea"/>
              </a:rPr>
              <a:t>noncorrelated subqueries</a:t>
            </a:r>
            <a:r>
              <a:rPr b="0" lang="en-US" sz="1200" spc="-1" strike="noStrike">
                <a:solidFill>
                  <a:srgbClr val="000000"/>
                </a:solidFill>
                <a:latin typeface="+mn-lt"/>
                <a:ea typeface="+mn-ea"/>
              </a:rPr>
              <a:t>), while others reference columns from the containing statement (called </a:t>
            </a:r>
            <a:r>
              <a:rPr b="0" i="1" lang="en-US" sz="1200" spc="-1" strike="noStrike">
                <a:solidFill>
                  <a:srgbClr val="000000"/>
                </a:solidFill>
                <a:latin typeface="+mn-lt"/>
                <a:ea typeface="+mn-ea"/>
              </a:rPr>
              <a:t>correlated subqueries</a:t>
            </a:r>
            <a:r>
              <a:rPr b="0" lang="en-US" sz="1200" spc="-1" strike="noStrike">
                <a:solidFill>
                  <a:srgbClr val="000000"/>
                </a:solidFill>
                <a:latin typeface="+mn-lt"/>
                <a:ea typeface="+mn-ea"/>
              </a:rPr>
              <a:t>).</a:t>
            </a:r>
            <a:endParaRPr b="0" lang="en-US" sz="1200" spc="-1" strike="noStrike">
              <a:latin typeface="Arial"/>
            </a:endParaRPr>
          </a:p>
        </p:txBody>
      </p:sp>
      <p:sp>
        <p:nvSpPr>
          <p:cNvPr id="1433"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A9BEF37-1666-4DEE-A6F7-C6665E2D9B1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4" name="PlaceHolder 1"/>
          <p:cNvSpPr>
            <a:spLocks noGrp="1"/>
          </p:cNvSpPr>
          <p:nvPr>
            <p:ph type="sldImg"/>
          </p:nvPr>
        </p:nvSpPr>
        <p:spPr>
          <a:xfrm>
            <a:off x="685800" y="1143000"/>
            <a:ext cx="5483160" cy="3083040"/>
          </a:xfrm>
          <a:prstGeom prst="rect">
            <a:avLst/>
          </a:prstGeom>
        </p:spPr>
      </p:sp>
      <p:sp>
        <p:nvSpPr>
          <p:cNvPr id="1435"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some subqueries are completely self-contained (called </a:t>
            </a:r>
            <a:r>
              <a:rPr b="0" i="1" lang="en-US" sz="1200" spc="-1" strike="noStrike">
                <a:solidFill>
                  <a:srgbClr val="000000"/>
                </a:solidFill>
                <a:latin typeface="+mn-lt"/>
                <a:ea typeface="+mn-ea"/>
              </a:rPr>
              <a:t>noncorrelated subqueries</a:t>
            </a:r>
            <a:r>
              <a:rPr b="0" lang="en-US" sz="1200" spc="-1" strike="noStrike">
                <a:solidFill>
                  <a:srgbClr val="000000"/>
                </a:solidFill>
                <a:latin typeface="+mn-lt"/>
                <a:ea typeface="+mn-ea"/>
              </a:rPr>
              <a:t>), while others reference columns from the containing statement (called </a:t>
            </a:r>
            <a:r>
              <a:rPr b="0" i="1" lang="en-US" sz="1200" spc="-1" strike="noStrike">
                <a:solidFill>
                  <a:srgbClr val="000000"/>
                </a:solidFill>
                <a:latin typeface="+mn-lt"/>
                <a:ea typeface="+mn-ea"/>
              </a:rPr>
              <a:t>correlated subqueries</a:t>
            </a:r>
            <a:r>
              <a:rPr b="0" lang="en-US" sz="1200" spc="-1" strike="noStrike">
                <a:solidFill>
                  <a:srgbClr val="000000"/>
                </a:solidFill>
                <a:latin typeface="+mn-lt"/>
                <a:ea typeface="+mn-ea"/>
              </a:rPr>
              <a:t>).</a:t>
            </a:r>
            <a:endParaRPr b="0" lang="en-US" sz="1200" spc="-1" strike="noStrike">
              <a:latin typeface="Arial"/>
            </a:endParaRPr>
          </a:p>
        </p:txBody>
      </p:sp>
      <p:sp>
        <p:nvSpPr>
          <p:cNvPr id="1436"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336B332-0B41-418F-A8DB-D1E35A9A8D4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29"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49"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350"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2"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54"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55"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356"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58"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359"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60"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62"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63"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64"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66"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367"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69"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70"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71"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372"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74"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375"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376"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377"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378"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379"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1"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2"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3"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34"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86"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88"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90"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391"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3"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95"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96"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397"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99"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400"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01"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03"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04"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05"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07"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408"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10"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11"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12"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413"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6"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37"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38"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39"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40"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41"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15"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416"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417"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418"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419"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420"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27"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29"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31"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432"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4"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36"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37"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438"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40"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441"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42"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44"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45"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46"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48"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449"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51"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52"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53"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454"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56"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457"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458"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459"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460"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461"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71"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73"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75"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476"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8"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80"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81"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482"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84"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485"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86"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88"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89"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90"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92"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493"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495"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96"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497"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498"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00"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501"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502"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503"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504"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505"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15"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17"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19"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520"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2"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24"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25"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526"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28"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529"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30"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32"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33"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34"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36"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537"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39"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40"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41"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542"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44"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545"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546"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547"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548"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549"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57"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59"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53"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61"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562"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4"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66"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67"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568"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70"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571"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72"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74"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75"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76"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78"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579"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81"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82"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83"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584"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86"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587"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588"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589"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590"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591"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00"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02"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04"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605"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7"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09"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10"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611"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13"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614"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15"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17"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18"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19"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21"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622"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24"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25"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26"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627"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29"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630"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631"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632"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633"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634"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42"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44"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46"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647"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9"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51"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52"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653"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55"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656"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57"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59"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60"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61"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58"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59"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63"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664"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66"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67"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68"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669"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71"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672"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673"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674"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675"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676"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83"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85"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87"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688"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0"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92"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93"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694"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62"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3"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96"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697"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98"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00"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01"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02"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04"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705"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07"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08"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09"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710"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12"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713"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714"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715"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716"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717"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24"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26"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28"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729"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6"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67"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1"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33"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34"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735"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37"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738"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39"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41"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42"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43"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45"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746"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48"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49"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50"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751"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53"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754"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755"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756"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757"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758"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65"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67"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69"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70"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69"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770"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2"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74"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75"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776"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78"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779"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80"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82"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83"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84"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86"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787"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89"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90"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91"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792"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94"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795"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796"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797"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798"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799"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3"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74"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75"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06"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08"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0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10"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811"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3"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15"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16"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817"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1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19"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820"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21"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23"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24"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25"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27"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828"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30"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31"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32"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833"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78"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79"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80"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81"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82"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35"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836"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837"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838"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839"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840"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47"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49"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51"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852"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4"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56"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57"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858"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60"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861"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62"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64"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65"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66"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68"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869"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71"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72"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73"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874"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76"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877"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878"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879"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880"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881"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88"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90"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92"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893"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5"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97"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898"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899"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0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01"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902"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03"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0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05"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06"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07"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09"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910"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1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12"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13"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14"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915"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17"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918"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919"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920"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921"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922"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30"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32"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34"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935"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7"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39"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40"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941"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43"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944"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45"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47"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48"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49"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51"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952"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5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54"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55"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56"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957"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59"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960"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961"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962"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963"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964"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94"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98"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99"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100"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02"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103"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04"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06"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07"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08"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10"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111"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14"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15"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116"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18"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119"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120"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121"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122"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123"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12"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137"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42"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143"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146"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47"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50"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51"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154"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57"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58"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159"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61"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162"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163"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164"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165"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166"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181"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85"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86"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187"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89"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190"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91"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94"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95"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198"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01"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02"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203"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05"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206"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207"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208"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209"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210"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19"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23"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224"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28"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29"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230"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32"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233"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34"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37"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38"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17"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18"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241"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43"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44"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45"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246"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48"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249"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250"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251"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252"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253"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60"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64"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265"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7"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70"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271"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21"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2"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73"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274"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75"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77"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78"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79"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81"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282"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84"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85"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86"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287"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89"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290"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291"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292"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293"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294"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02"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04"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06"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307"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5"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26"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9" name="PlaceHolder 1"/>
          <p:cNvSpPr>
            <a:spLocks noGrp="1"/>
          </p:cNvSpPr>
          <p:nvPr>
            <p:ph type="subTitle"/>
          </p:nvPr>
        </p:nvSpPr>
        <p:spPr>
          <a:xfrm>
            <a:off x="609480" y="273600"/>
            <a:ext cx="10971000" cy="5301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11"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12" name="PlaceHolder 3"/>
          <p:cNvSpPr>
            <a:spLocks noGrp="1"/>
          </p:cNvSpPr>
          <p:nvPr>
            <p:ph type="body"/>
          </p:nvPr>
        </p:nvSpPr>
        <p:spPr>
          <a:xfrm>
            <a:off x="9280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313"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15" name="PlaceHolder 2"/>
          <p:cNvSpPr>
            <a:spLocks noGrp="1"/>
          </p:cNvSpPr>
          <p:nvPr>
            <p:ph type="body"/>
          </p:nvPr>
        </p:nvSpPr>
        <p:spPr>
          <a:xfrm>
            <a:off x="609480" y="1604520"/>
            <a:ext cx="303120" cy="3975840"/>
          </a:xfrm>
          <a:prstGeom prst="rect">
            <a:avLst/>
          </a:prstGeom>
        </p:spPr>
        <p:txBody>
          <a:bodyPr lIns="0" rIns="0" tIns="0" bIns="0">
            <a:normAutofit fontScale="36000"/>
          </a:bodyPr>
          <a:p>
            <a:endParaRPr b="0" lang="en-US" sz="3200" spc="-1" strike="noStrike">
              <a:latin typeface="Arial"/>
            </a:endParaRPr>
          </a:p>
        </p:txBody>
      </p:sp>
      <p:sp>
        <p:nvSpPr>
          <p:cNvPr id="316"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17" name="PlaceHolder 4"/>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19"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20"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21" name="PlaceHolder 4"/>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23" name="PlaceHolder 2"/>
          <p:cNvSpPr>
            <a:spLocks noGrp="1"/>
          </p:cNvSpPr>
          <p:nvPr>
            <p:ph type="body"/>
          </p:nvPr>
        </p:nvSpPr>
        <p:spPr>
          <a:xfrm>
            <a:off x="609480" y="1604520"/>
            <a:ext cx="621360" cy="1896120"/>
          </a:xfrm>
          <a:prstGeom prst="rect">
            <a:avLst/>
          </a:prstGeom>
        </p:spPr>
        <p:txBody>
          <a:bodyPr lIns="0" rIns="0" tIns="0" bIns="0">
            <a:normAutofit fontScale="13000"/>
          </a:bodyPr>
          <a:p>
            <a:endParaRPr b="0" lang="en-US" sz="3200" spc="-1" strike="noStrike">
              <a:latin typeface="Arial"/>
            </a:endParaRPr>
          </a:p>
        </p:txBody>
      </p:sp>
      <p:sp>
        <p:nvSpPr>
          <p:cNvPr id="324" name="PlaceHolder 3"/>
          <p:cNvSpPr>
            <a:spLocks noGrp="1"/>
          </p:cNvSpPr>
          <p:nvPr>
            <p:ph type="body"/>
          </p:nvPr>
        </p:nvSpPr>
        <p:spPr>
          <a:xfrm>
            <a:off x="609480" y="3681000"/>
            <a:ext cx="621360" cy="1896120"/>
          </a:xfrm>
          <a:prstGeom prst="rect">
            <a:avLst/>
          </a:prstGeom>
        </p:spPr>
        <p:txBody>
          <a:bodyPr lIns="0" rIns="0" tIns="0" bIns="0">
            <a:normAutofit fontScale="13000"/>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26" name="PlaceHolder 2"/>
          <p:cNvSpPr>
            <a:spLocks noGrp="1"/>
          </p:cNvSpPr>
          <p:nvPr>
            <p:ph type="body"/>
          </p:nvPr>
        </p:nvSpPr>
        <p:spPr>
          <a:xfrm>
            <a:off x="6094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27" name="PlaceHolder 3"/>
          <p:cNvSpPr>
            <a:spLocks noGrp="1"/>
          </p:cNvSpPr>
          <p:nvPr>
            <p:ph type="body"/>
          </p:nvPr>
        </p:nvSpPr>
        <p:spPr>
          <a:xfrm>
            <a:off x="928080" y="1604520"/>
            <a:ext cx="303120" cy="1896120"/>
          </a:xfrm>
          <a:prstGeom prst="rect">
            <a:avLst/>
          </a:prstGeom>
        </p:spPr>
        <p:txBody>
          <a:bodyPr lIns="0" rIns="0" tIns="0" bIns="0">
            <a:normAutofit fontScale="11000"/>
          </a:bodyPr>
          <a:p>
            <a:endParaRPr b="0" lang="en-US" sz="3200" spc="-1" strike="noStrike">
              <a:latin typeface="Arial"/>
            </a:endParaRPr>
          </a:p>
        </p:txBody>
      </p:sp>
      <p:sp>
        <p:nvSpPr>
          <p:cNvPr id="328" name="PlaceHolder 4"/>
          <p:cNvSpPr>
            <a:spLocks noGrp="1"/>
          </p:cNvSpPr>
          <p:nvPr>
            <p:ph type="body"/>
          </p:nvPr>
        </p:nvSpPr>
        <p:spPr>
          <a:xfrm>
            <a:off x="609480" y="3681000"/>
            <a:ext cx="303120" cy="1896120"/>
          </a:xfrm>
          <a:prstGeom prst="rect">
            <a:avLst/>
          </a:prstGeom>
        </p:spPr>
        <p:txBody>
          <a:bodyPr lIns="0" rIns="0" tIns="0" bIns="0">
            <a:normAutofit fontScale="11000"/>
          </a:bodyPr>
          <a:p>
            <a:endParaRPr b="0" lang="en-US" sz="3200" spc="-1" strike="noStrike">
              <a:latin typeface="Arial"/>
            </a:endParaRPr>
          </a:p>
        </p:txBody>
      </p:sp>
      <p:sp>
        <p:nvSpPr>
          <p:cNvPr id="329" name="PlaceHolder 5"/>
          <p:cNvSpPr>
            <a:spLocks noGrp="1"/>
          </p:cNvSpPr>
          <p:nvPr>
            <p:ph type="body"/>
          </p:nvPr>
        </p:nvSpPr>
        <p:spPr>
          <a:xfrm>
            <a:off x="928080" y="3681000"/>
            <a:ext cx="30312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31" name="PlaceHolder 2"/>
          <p:cNvSpPr>
            <a:spLocks noGrp="1"/>
          </p:cNvSpPr>
          <p:nvPr>
            <p:ph type="body"/>
          </p:nvPr>
        </p:nvSpPr>
        <p:spPr>
          <a:xfrm>
            <a:off x="60948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332" name="PlaceHolder 3"/>
          <p:cNvSpPr>
            <a:spLocks noGrp="1"/>
          </p:cNvSpPr>
          <p:nvPr>
            <p:ph type="body"/>
          </p:nvPr>
        </p:nvSpPr>
        <p:spPr>
          <a:xfrm>
            <a:off x="81972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333" name="PlaceHolder 4"/>
          <p:cNvSpPr>
            <a:spLocks noGrp="1"/>
          </p:cNvSpPr>
          <p:nvPr>
            <p:ph type="body"/>
          </p:nvPr>
        </p:nvSpPr>
        <p:spPr>
          <a:xfrm>
            <a:off x="1029960" y="1604520"/>
            <a:ext cx="199800" cy="1896120"/>
          </a:xfrm>
          <a:prstGeom prst="rect">
            <a:avLst/>
          </a:prstGeom>
        </p:spPr>
        <p:txBody>
          <a:bodyPr lIns="0" rIns="0" tIns="0" bIns="0">
            <a:normAutofit fontScale="11000"/>
          </a:bodyPr>
          <a:p>
            <a:endParaRPr b="0" lang="en-US" sz="3200" spc="-1" strike="noStrike">
              <a:latin typeface="Arial"/>
            </a:endParaRPr>
          </a:p>
        </p:txBody>
      </p:sp>
      <p:sp>
        <p:nvSpPr>
          <p:cNvPr id="334" name="PlaceHolder 5"/>
          <p:cNvSpPr>
            <a:spLocks noGrp="1"/>
          </p:cNvSpPr>
          <p:nvPr>
            <p:ph type="body"/>
          </p:nvPr>
        </p:nvSpPr>
        <p:spPr>
          <a:xfrm>
            <a:off x="60948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335" name="PlaceHolder 6"/>
          <p:cNvSpPr>
            <a:spLocks noGrp="1"/>
          </p:cNvSpPr>
          <p:nvPr>
            <p:ph type="body"/>
          </p:nvPr>
        </p:nvSpPr>
        <p:spPr>
          <a:xfrm>
            <a:off x="819720" y="3681000"/>
            <a:ext cx="199800" cy="1896120"/>
          </a:xfrm>
          <a:prstGeom prst="rect">
            <a:avLst/>
          </a:prstGeom>
        </p:spPr>
        <p:txBody>
          <a:bodyPr lIns="0" rIns="0" tIns="0" bIns="0">
            <a:normAutofit fontScale="11000"/>
          </a:bodyPr>
          <a:p>
            <a:endParaRPr b="0" lang="en-US" sz="3200" spc="-1" strike="noStrike">
              <a:latin typeface="Arial"/>
            </a:endParaRPr>
          </a:p>
        </p:txBody>
      </p:sp>
      <p:sp>
        <p:nvSpPr>
          <p:cNvPr id="336" name="PlaceHolder 7"/>
          <p:cNvSpPr>
            <a:spLocks noGrp="1"/>
          </p:cNvSpPr>
          <p:nvPr>
            <p:ph type="body"/>
          </p:nvPr>
        </p:nvSpPr>
        <p:spPr>
          <a:xfrm>
            <a:off x="1029960" y="3681000"/>
            <a:ext cx="199800" cy="1896120"/>
          </a:xfrm>
          <a:prstGeom prst="rect">
            <a:avLst/>
          </a:prstGeom>
        </p:spPr>
        <p:txBody>
          <a:bodyPr lIns="0" rIns="0" tIns="0" bIns="0">
            <a:normAutofit fontScale="11000"/>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45" name="PlaceHolder 2"/>
          <p:cNvSpPr>
            <a:spLocks noGrp="1"/>
          </p:cNvSpPr>
          <p:nvPr>
            <p:ph type="subTitle"/>
          </p:nvPr>
        </p:nvSpPr>
        <p:spPr>
          <a:xfrm>
            <a:off x="609480" y="1604520"/>
            <a:ext cx="621360" cy="3975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1000" cy="1143360"/>
          </a:xfrm>
          <a:prstGeom prst="rect">
            <a:avLst/>
          </a:prstGeom>
        </p:spPr>
        <p:txBody>
          <a:bodyPr lIns="0" rIns="0" tIns="0" bIns="0" anchor="ctr">
            <a:noAutofit/>
          </a:bodyPr>
          <a:p>
            <a:pPr algn="ctr"/>
            <a:endParaRPr b="0" lang="en-US" sz="4400" spc="-1" strike="noStrike">
              <a:latin typeface="Arial"/>
            </a:endParaRPr>
          </a:p>
        </p:txBody>
      </p:sp>
      <p:sp>
        <p:nvSpPr>
          <p:cNvPr id="347" name="PlaceHolder 2"/>
          <p:cNvSpPr>
            <a:spLocks noGrp="1"/>
          </p:cNvSpPr>
          <p:nvPr>
            <p:ph type="body"/>
          </p:nvPr>
        </p:nvSpPr>
        <p:spPr>
          <a:xfrm>
            <a:off x="609480" y="1604520"/>
            <a:ext cx="621360" cy="3975840"/>
          </a:xfrm>
          <a:prstGeom prst="rect">
            <a:avLst/>
          </a:prstGeom>
        </p:spPr>
        <p:txBody>
          <a:bodyPr lIns="0" rIns="0" tIns="0" bIns="0">
            <a:normAutofit fontScale="40000"/>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29.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9" Type="http://schemas.openxmlformats.org/officeDocument/2006/relationships/slideLayout" Target="../slideLayouts/slideLayout234.xml"/><Relationship Id="rId10" Type="http://schemas.openxmlformats.org/officeDocument/2006/relationships/slideLayout" Target="../slideLayouts/slideLayout235.xml"/><Relationship Id="rId11" Type="http://schemas.openxmlformats.org/officeDocument/2006/relationships/slideLayout" Target="../slideLayouts/slideLayout236.xml"/><Relationship Id="rId12" Type="http://schemas.openxmlformats.org/officeDocument/2006/relationships/slideLayout" Target="../slideLayouts/slideLayout237.xml"/><Relationship Id="rId13" Type="http://schemas.openxmlformats.org/officeDocument/2006/relationships/slideLayout" Target="../slideLayouts/slideLayout238.xml"/><Relationship Id="rId14" Type="http://schemas.openxmlformats.org/officeDocument/2006/relationships/slideLayout" Target="../slideLayouts/slideLayout239.xml"/><Relationship Id="rId15"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241.xml"/><Relationship Id="rId5" Type="http://schemas.openxmlformats.org/officeDocument/2006/relationships/slideLayout" Target="../slideLayouts/slideLayout242.xml"/><Relationship Id="rId6" Type="http://schemas.openxmlformats.org/officeDocument/2006/relationships/slideLayout" Target="../slideLayouts/slideLayout243.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9" Type="http://schemas.openxmlformats.org/officeDocument/2006/relationships/slideLayout" Target="../slideLayouts/slideLayout246.xml"/><Relationship Id="rId10" Type="http://schemas.openxmlformats.org/officeDocument/2006/relationships/slideLayout" Target="../slideLayouts/slideLayout247.xml"/><Relationship Id="rId11" Type="http://schemas.openxmlformats.org/officeDocument/2006/relationships/slideLayout" Target="../slideLayouts/slideLayout248.xml"/><Relationship Id="rId12" Type="http://schemas.openxmlformats.org/officeDocument/2006/relationships/slideLayout" Target="../slideLayouts/slideLayout249.xml"/><Relationship Id="rId13" Type="http://schemas.openxmlformats.org/officeDocument/2006/relationships/slideLayout" Target="../slideLayouts/slideLayout250.xml"/><Relationship Id="rId14" Type="http://schemas.openxmlformats.org/officeDocument/2006/relationships/slideLayout" Target="../slideLayouts/slideLayout251.xml"/><Relationship Id="rId15"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3.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9" Type="http://schemas.openxmlformats.org/officeDocument/2006/relationships/slideLayout" Target="../slideLayouts/slideLayout258.xml"/><Relationship Id="rId10" Type="http://schemas.openxmlformats.org/officeDocument/2006/relationships/slideLayout" Target="../slideLayouts/slideLayout259.xml"/><Relationship Id="rId11" Type="http://schemas.openxmlformats.org/officeDocument/2006/relationships/slideLayout" Target="../slideLayouts/slideLayout260.xml"/><Relationship Id="rId12" Type="http://schemas.openxmlformats.org/officeDocument/2006/relationships/slideLayout" Target="../slideLayouts/slideLayout261.xml"/><Relationship Id="rId13" Type="http://schemas.openxmlformats.org/officeDocument/2006/relationships/slideLayout" Target="../slideLayouts/slideLayout262.xml"/><Relationship Id="rId14" Type="http://schemas.openxmlformats.org/officeDocument/2006/relationships/slideLayout" Target="../slideLayouts/slideLayout263.xml"/><Relationship Id="rId15"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slideLayout" Target="../slideLayouts/slideLayout275.xml"/><Relationship Id="rId15" Type="http://schemas.openxmlformats.org/officeDocument/2006/relationships/slideLayout" Target="../slideLayouts/slideLayout276.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1" name="Picture 7" descr=""/>
          <p:cNvPicPr/>
          <p:nvPr/>
        </p:nvPicPr>
        <p:blipFill>
          <a:blip r:embed="rId2"/>
          <a:stretch/>
        </p:blipFill>
        <p:spPr>
          <a:xfrm>
            <a:off x="10986840" y="201960"/>
            <a:ext cx="1130400" cy="1069560"/>
          </a:xfrm>
          <a:prstGeom prst="rect">
            <a:avLst/>
          </a:prstGeom>
          <a:ln>
            <a:noFill/>
          </a:ln>
        </p:spPr>
      </p:pic>
      <p:pic>
        <p:nvPicPr>
          <p:cNvPr id="2" name="Picture 8" descr=""/>
          <p:cNvPicPr/>
          <p:nvPr/>
        </p:nvPicPr>
        <p:blipFill>
          <a:blip r:embed="rId3"/>
          <a:stretch/>
        </p:blipFill>
        <p:spPr>
          <a:xfrm>
            <a:off x="10986840" y="201960"/>
            <a:ext cx="1130400" cy="1069560"/>
          </a:xfrm>
          <a:prstGeom prst="rect">
            <a:avLst/>
          </a:prstGeom>
          <a:ln>
            <a:noFill/>
          </a:ln>
        </p:spPr>
      </p:pic>
      <p:sp>
        <p:nvSpPr>
          <p:cNvPr id="3"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 name="PlaceHolder 3"/>
          <p:cNvSpPr>
            <a:spLocks noGrp="1"/>
          </p:cNvSpPr>
          <p:nvPr>
            <p:ph type="body"/>
          </p:nvPr>
        </p:nvSpPr>
        <p:spPr>
          <a:xfrm>
            <a:off x="609480" y="1604520"/>
            <a:ext cx="621360" cy="397584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 name="PlaceHolder 4"/>
          <p:cNvSpPr>
            <a:spLocks noGrp="1"/>
          </p:cNvSpPr>
          <p:nvPr>
            <p:ph type="body"/>
          </p:nvPr>
        </p:nvSpPr>
        <p:spPr>
          <a:xfrm>
            <a:off x="1262520" y="1604520"/>
            <a:ext cx="621360" cy="397584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80"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381" name="Picture 7" descr=""/>
          <p:cNvPicPr/>
          <p:nvPr/>
        </p:nvPicPr>
        <p:blipFill>
          <a:blip r:embed="rId2"/>
          <a:stretch/>
        </p:blipFill>
        <p:spPr>
          <a:xfrm>
            <a:off x="10986840" y="201960"/>
            <a:ext cx="1130400" cy="1069560"/>
          </a:xfrm>
          <a:prstGeom prst="rect">
            <a:avLst/>
          </a:prstGeom>
          <a:ln>
            <a:noFill/>
          </a:ln>
        </p:spPr>
      </p:pic>
      <p:pic>
        <p:nvPicPr>
          <p:cNvPr id="382" name="Picture 8" descr=""/>
          <p:cNvPicPr/>
          <p:nvPr/>
        </p:nvPicPr>
        <p:blipFill>
          <a:blip r:embed="rId3"/>
          <a:stretch/>
        </p:blipFill>
        <p:spPr>
          <a:xfrm>
            <a:off x="10986840" y="201960"/>
            <a:ext cx="1130400" cy="1069560"/>
          </a:xfrm>
          <a:prstGeom prst="rect">
            <a:avLst/>
          </a:prstGeom>
          <a:ln>
            <a:noFill/>
          </a:ln>
        </p:spPr>
      </p:pic>
      <p:sp>
        <p:nvSpPr>
          <p:cNvPr id="38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8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21"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422" name="Picture 7" descr=""/>
          <p:cNvPicPr/>
          <p:nvPr/>
        </p:nvPicPr>
        <p:blipFill>
          <a:blip r:embed="rId2"/>
          <a:stretch/>
        </p:blipFill>
        <p:spPr>
          <a:xfrm>
            <a:off x="10986840" y="201960"/>
            <a:ext cx="1130400" cy="1069560"/>
          </a:xfrm>
          <a:prstGeom prst="rect">
            <a:avLst/>
          </a:prstGeom>
          <a:ln>
            <a:noFill/>
          </a:ln>
        </p:spPr>
      </p:pic>
      <p:pic>
        <p:nvPicPr>
          <p:cNvPr id="423" name="Picture 8" descr=""/>
          <p:cNvPicPr/>
          <p:nvPr/>
        </p:nvPicPr>
        <p:blipFill>
          <a:blip r:embed="rId3"/>
          <a:stretch/>
        </p:blipFill>
        <p:spPr>
          <a:xfrm>
            <a:off x="10986840" y="201960"/>
            <a:ext cx="1130400" cy="1069560"/>
          </a:xfrm>
          <a:prstGeom prst="rect">
            <a:avLst/>
          </a:prstGeom>
          <a:ln>
            <a:noFill/>
          </a:ln>
        </p:spPr>
      </p:pic>
      <p:sp>
        <p:nvSpPr>
          <p:cNvPr id="42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2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62"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463" name="Picture 7" descr=""/>
          <p:cNvPicPr/>
          <p:nvPr/>
        </p:nvPicPr>
        <p:blipFill>
          <a:blip r:embed="rId2"/>
          <a:stretch/>
        </p:blipFill>
        <p:spPr>
          <a:xfrm>
            <a:off x="10986840" y="201960"/>
            <a:ext cx="1130400" cy="1069560"/>
          </a:xfrm>
          <a:prstGeom prst="rect">
            <a:avLst/>
          </a:prstGeom>
          <a:ln>
            <a:noFill/>
          </a:ln>
        </p:spPr>
      </p:pic>
      <p:pic>
        <p:nvPicPr>
          <p:cNvPr id="464" name="Picture 8" descr=""/>
          <p:cNvPicPr/>
          <p:nvPr/>
        </p:nvPicPr>
        <p:blipFill>
          <a:blip r:embed="rId3"/>
          <a:stretch/>
        </p:blipFill>
        <p:spPr>
          <a:xfrm>
            <a:off x="10986840" y="201960"/>
            <a:ext cx="1130400" cy="1069560"/>
          </a:xfrm>
          <a:prstGeom prst="rect">
            <a:avLst/>
          </a:prstGeom>
          <a:ln>
            <a:noFill/>
          </a:ln>
        </p:spPr>
      </p:pic>
      <p:sp>
        <p:nvSpPr>
          <p:cNvPr id="465"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66" name="PlaceHolder 3"/>
          <p:cNvSpPr>
            <a:spLocks noGrp="1"/>
          </p:cNvSpPr>
          <p:nvPr>
            <p:ph type="body"/>
          </p:nvPr>
        </p:nvSpPr>
        <p:spPr>
          <a:xfrm>
            <a:off x="60948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67" name="PlaceHolder 4"/>
          <p:cNvSpPr>
            <a:spLocks noGrp="1"/>
          </p:cNvSpPr>
          <p:nvPr>
            <p:ph type="body"/>
          </p:nvPr>
        </p:nvSpPr>
        <p:spPr>
          <a:xfrm>
            <a:off x="126252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68" name="PlaceHolder 5"/>
          <p:cNvSpPr>
            <a:spLocks noGrp="1"/>
          </p:cNvSpPr>
          <p:nvPr>
            <p:ph type="body"/>
          </p:nvPr>
        </p:nvSpPr>
        <p:spPr>
          <a:xfrm>
            <a:off x="609480" y="36817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69" name="PlaceHolder 6"/>
          <p:cNvSpPr>
            <a:spLocks noGrp="1"/>
          </p:cNvSpPr>
          <p:nvPr>
            <p:ph type="body"/>
          </p:nvPr>
        </p:nvSpPr>
        <p:spPr>
          <a:xfrm>
            <a:off x="1262520" y="36817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06"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507" name="Picture 7" descr=""/>
          <p:cNvPicPr/>
          <p:nvPr/>
        </p:nvPicPr>
        <p:blipFill>
          <a:blip r:embed="rId2"/>
          <a:stretch/>
        </p:blipFill>
        <p:spPr>
          <a:xfrm>
            <a:off x="10986840" y="201960"/>
            <a:ext cx="1130400" cy="1069560"/>
          </a:xfrm>
          <a:prstGeom prst="rect">
            <a:avLst/>
          </a:prstGeom>
          <a:ln>
            <a:noFill/>
          </a:ln>
        </p:spPr>
      </p:pic>
      <p:pic>
        <p:nvPicPr>
          <p:cNvPr id="508" name="Picture 8" descr=""/>
          <p:cNvPicPr/>
          <p:nvPr/>
        </p:nvPicPr>
        <p:blipFill>
          <a:blip r:embed="rId3"/>
          <a:stretch/>
        </p:blipFill>
        <p:spPr>
          <a:xfrm>
            <a:off x="10986840" y="201960"/>
            <a:ext cx="1130400" cy="1069560"/>
          </a:xfrm>
          <a:prstGeom prst="rect">
            <a:avLst/>
          </a:prstGeom>
          <a:ln>
            <a:noFill/>
          </a:ln>
        </p:spPr>
      </p:pic>
      <p:sp>
        <p:nvSpPr>
          <p:cNvPr id="509"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10" name="PlaceHolder 3"/>
          <p:cNvSpPr>
            <a:spLocks noGrp="1"/>
          </p:cNvSpPr>
          <p:nvPr>
            <p:ph type="body"/>
          </p:nvPr>
        </p:nvSpPr>
        <p:spPr>
          <a:xfrm>
            <a:off x="60948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11" name="PlaceHolder 4"/>
          <p:cNvSpPr>
            <a:spLocks noGrp="1"/>
          </p:cNvSpPr>
          <p:nvPr>
            <p:ph type="body"/>
          </p:nvPr>
        </p:nvSpPr>
        <p:spPr>
          <a:xfrm>
            <a:off x="126252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12" name="PlaceHolder 5"/>
          <p:cNvSpPr>
            <a:spLocks noGrp="1"/>
          </p:cNvSpPr>
          <p:nvPr>
            <p:ph type="body"/>
          </p:nvPr>
        </p:nvSpPr>
        <p:spPr>
          <a:xfrm>
            <a:off x="609480" y="36817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13" name="PlaceHolder 6"/>
          <p:cNvSpPr>
            <a:spLocks noGrp="1"/>
          </p:cNvSpPr>
          <p:nvPr>
            <p:ph type="body"/>
          </p:nvPr>
        </p:nvSpPr>
        <p:spPr>
          <a:xfrm>
            <a:off x="1262520" y="36817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50"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551" name="Picture 7" descr=""/>
          <p:cNvPicPr/>
          <p:nvPr/>
        </p:nvPicPr>
        <p:blipFill>
          <a:blip r:embed="rId2"/>
          <a:stretch/>
        </p:blipFill>
        <p:spPr>
          <a:xfrm>
            <a:off x="10986840" y="201960"/>
            <a:ext cx="1130400" cy="1069560"/>
          </a:xfrm>
          <a:prstGeom prst="rect">
            <a:avLst/>
          </a:prstGeom>
          <a:ln>
            <a:noFill/>
          </a:ln>
        </p:spPr>
      </p:pic>
      <p:pic>
        <p:nvPicPr>
          <p:cNvPr id="552" name="Picture 8" descr=""/>
          <p:cNvPicPr/>
          <p:nvPr/>
        </p:nvPicPr>
        <p:blipFill>
          <a:blip r:embed="rId3"/>
          <a:stretch/>
        </p:blipFill>
        <p:spPr>
          <a:xfrm>
            <a:off x="10986840" y="201960"/>
            <a:ext cx="1130400" cy="1069560"/>
          </a:xfrm>
          <a:prstGeom prst="rect">
            <a:avLst/>
          </a:prstGeom>
          <a:ln>
            <a:noFill/>
          </a:ln>
        </p:spPr>
      </p:pic>
      <p:sp>
        <p:nvSpPr>
          <p:cNvPr id="553"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54" name="PlaceHolder 3"/>
          <p:cNvSpPr>
            <a:spLocks noGrp="1"/>
          </p:cNvSpPr>
          <p:nvPr>
            <p:ph type="body"/>
          </p:nvPr>
        </p:nvSpPr>
        <p:spPr>
          <a:xfrm>
            <a:off x="609480" y="1604520"/>
            <a:ext cx="621360" cy="39758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55" name="PlaceHolder 4"/>
          <p:cNvSpPr>
            <a:spLocks noGrp="1"/>
          </p:cNvSpPr>
          <p:nvPr>
            <p:ph type="body"/>
          </p:nvPr>
        </p:nvSpPr>
        <p:spPr>
          <a:xfrm>
            <a:off x="1262520" y="1604520"/>
            <a:ext cx="621360" cy="39758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92"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593" name="Picture 7" descr=""/>
          <p:cNvPicPr/>
          <p:nvPr/>
        </p:nvPicPr>
        <p:blipFill>
          <a:blip r:embed="rId2"/>
          <a:stretch/>
        </p:blipFill>
        <p:spPr>
          <a:xfrm>
            <a:off x="10986840" y="201960"/>
            <a:ext cx="1130400" cy="1069560"/>
          </a:xfrm>
          <a:prstGeom prst="rect">
            <a:avLst/>
          </a:prstGeom>
          <a:ln>
            <a:noFill/>
          </a:ln>
        </p:spPr>
      </p:pic>
      <p:pic>
        <p:nvPicPr>
          <p:cNvPr id="594" name="Picture 8" descr=""/>
          <p:cNvPicPr/>
          <p:nvPr/>
        </p:nvPicPr>
        <p:blipFill>
          <a:blip r:embed="rId3"/>
          <a:stretch/>
        </p:blipFill>
        <p:spPr>
          <a:xfrm>
            <a:off x="10986840" y="201960"/>
            <a:ext cx="1130400" cy="1069560"/>
          </a:xfrm>
          <a:prstGeom prst="rect">
            <a:avLst/>
          </a:prstGeom>
          <a:ln>
            <a:noFill/>
          </a:ln>
        </p:spPr>
      </p:pic>
      <p:sp>
        <p:nvSpPr>
          <p:cNvPr id="595"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96" name="PlaceHolder 3"/>
          <p:cNvSpPr>
            <a:spLocks noGrp="1"/>
          </p:cNvSpPr>
          <p:nvPr>
            <p:ph type="body"/>
          </p:nvPr>
        </p:nvSpPr>
        <p:spPr>
          <a:xfrm>
            <a:off x="60948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97" name="PlaceHolder 4"/>
          <p:cNvSpPr>
            <a:spLocks noGrp="1"/>
          </p:cNvSpPr>
          <p:nvPr>
            <p:ph type="body"/>
          </p:nvPr>
        </p:nvSpPr>
        <p:spPr>
          <a:xfrm>
            <a:off x="126252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98" name="PlaceHolder 5"/>
          <p:cNvSpPr>
            <a:spLocks noGrp="1"/>
          </p:cNvSpPr>
          <p:nvPr>
            <p:ph type="body"/>
          </p:nvPr>
        </p:nvSpPr>
        <p:spPr>
          <a:xfrm>
            <a:off x="609480" y="3681720"/>
            <a:ext cx="1273680" cy="1896120"/>
          </a:xfrm>
          <a:prstGeom prst="rect">
            <a:avLst/>
          </a:prstGeom>
        </p:spPr>
        <p:txBody>
          <a:bodyPr lIns="0" rIns="0" tIns="0" bIns="0">
            <a:normAutofit fontScale="1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35"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636" name="Picture 7" descr=""/>
          <p:cNvPicPr/>
          <p:nvPr/>
        </p:nvPicPr>
        <p:blipFill>
          <a:blip r:embed="rId2"/>
          <a:stretch/>
        </p:blipFill>
        <p:spPr>
          <a:xfrm>
            <a:off x="10986840" y="201960"/>
            <a:ext cx="1130400" cy="1069560"/>
          </a:xfrm>
          <a:prstGeom prst="rect">
            <a:avLst/>
          </a:prstGeom>
          <a:ln>
            <a:noFill/>
          </a:ln>
        </p:spPr>
      </p:pic>
      <p:pic>
        <p:nvPicPr>
          <p:cNvPr id="637" name="Picture 8" descr=""/>
          <p:cNvPicPr/>
          <p:nvPr/>
        </p:nvPicPr>
        <p:blipFill>
          <a:blip r:embed="rId3"/>
          <a:stretch/>
        </p:blipFill>
        <p:spPr>
          <a:xfrm>
            <a:off x="10986840" y="201960"/>
            <a:ext cx="1130400" cy="1069560"/>
          </a:xfrm>
          <a:prstGeom prst="rect">
            <a:avLst/>
          </a:prstGeom>
          <a:ln>
            <a:noFill/>
          </a:ln>
        </p:spPr>
      </p:pic>
      <p:sp>
        <p:nvSpPr>
          <p:cNvPr id="638"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639" name="PlaceHolder 3"/>
          <p:cNvSpPr>
            <a:spLocks noGrp="1"/>
          </p:cNvSpPr>
          <p:nvPr>
            <p:ph type="body"/>
          </p:nvPr>
        </p:nvSpPr>
        <p:spPr>
          <a:xfrm>
            <a:off x="609480" y="1604520"/>
            <a:ext cx="621360" cy="39758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640" name="PlaceHolder 4"/>
          <p:cNvSpPr>
            <a:spLocks noGrp="1"/>
          </p:cNvSpPr>
          <p:nvPr>
            <p:ph type="body"/>
          </p:nvPr>
        </p:nvSpPr>
        <p:spPr>
          <a:xfrm>
            <a:off x="1262520" y="1604520"/>
            <a:ext cx="621360" cy="39758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77"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678" name="Picture 7" descr=""/>
          <p:cNvPicPr/>
          <p:nvPr/>
        </p:nvPicPr>
        <p:blipFill>
          <a:blip r:embed="rId2"/>
          <a:stretch/>
        </p:blipFill>
        <p:spPr>
          <a:xfrm>
            <a:off x="10986840" y="201960"/>
            <a:ext cx="1130400" cy="1069560"/>
          </a:xfrm>
          <a:prstGeom prst="rect">
            <a:avLst/>
          </a:prstGeom>
          <a:ln>
            <a:noFill/>
          </a:ln>
        </p:spPr>
      </p:pic>
      <p:pic>
        <p:nvPicPr>
          <p:cNvPr id="679" name="Picture 8" descr=""/>
          <p:cNvPicPr/>
          <p:nvPr/>
        </p:nvPicPr>
        <p:blipFill>
          <a:blip r:embed="rId3"/>
          <a:stretch/>
        </p:blipFill>
        <p:spPr>
          <a:xfrm>
            <a:off x="10986840" y="201960"/>
            <a:ext cx="1130400" cy="1069560"/>
          </a:xfrm>
          <a:prstGeom prst="rect">
            <a:avLst/>
          </a:prstGeom>
          <a:ln>
            <a:noFill/>
          </a:ln>
        </p:spPr>
      </p:pic>
      <p:sp>
        <p:nvSpPr>
          <p:cNvPr id="68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8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18"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719" name="Picture 7" descr=""/>
          <p:cNvPicPr/>
          <p:nvPr/>
        </p:nvPicPr>
        <p:blipFill>
          <a:blip r:embed="rId2"/>
          <a:stretch/>
        </p:blipFill>
        <p:spPr>
          <a:xfrm>
            <a:off x="10986840" y="201960"/>
            <a:ext cx="1130400" cy="1069560"/>
          </a:xfrm>
          <a:prstGeom prst="rect">
            <a:avLst/>
          </a:prstGeom>
          <a:ln>
            <a:noFill/>
          </a:ln>
        </p:spPr>
      </p:pic>
      <p:pic>
        <p:nvPicPr>
          <p:cNvPr id="720" name="Picture 8" descr=""/>
          <p:cNvPicPr/>
          <p:nvPr/>
        </p:nvPicPr>
        <p:blipFill>
          <a:blip r:embed="rId3"/>
          <a:stretch/>
        </p:blipFill>
        <p:spPr>
          <a:xfrm>
            <a:off x="10986840" y="201960"/>
            <a:ext cx="1130400" cy="1069560"/>
          </a:xfrm>
          <a:prstGeom prst="rect">
            <a:avLst/>
          </a:prstGeom>
          <a:ln>
            <a:noFill/>
          </a:ln>
        </p:spPr>
      </p:pic>
      <p:sp>
        <p:nvSpPr>
          <p:cNvPr id="72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2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59"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760" name="Picture 7" descr=""/>
          <p:cNvPicPr/>
          <p:nvPr/>
        </p:nvPicPr>
        <p:blipFill>
          <a:blip r:embed="rId2"/>
          <a:stretch/>
        </p:blipFill>
        <p:spPr>
          <a:xfrm>
            <a:off x="10986840" y="201960"/>
            <a:ext cx="1130400" cy="1069560"/>
          </a:xfrm>
          <a:prstGeom prst="rect">
            <a:avLst/>
          </a:prstGeom>
          <a:ln>
            <a:noFill/>
          </a:ln>
        </p:spPr>
      </p:pic>
      <p:pic>
        <p:nvPicPr>
          <p:cNvPr id="761" name="Picture 8" descr=""/>
          <p:cNvPicPr/>
          <p:nvPr/>
        </p:nvPicPr>
        <p:blipFill>
          <a:blip r:embed="rId3"/>
          <a:stretch/>
        </p:blipFill>
        <p:spPr>
          <a:xfrm>
            <a:off x="10986840" y="201960"/>
            <a:ext cx="1130400" cy="1069560"/>
          </a:xfrm>
          <a:prstGeom prst="rect">
            <a:avLst/>
          </a:prstGeom>
          <a:ln>
            <a:noFill/>
          </a:ln>
        </p:spPr>
      </p:pic>
      <p:sp>
        <p:nvSpPr>
          <p:cNvPr id="76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6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2"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43" name="Picture 7" descr=""/>
          <p:cNvPicPr/>
          <p:nvPr/>
        </p:nvPicPr>
        <p:blipFill>
          <a:blip r:embed="rId2"/>
          <a:stretch/>
        </p:blipFill>
        <p:spPr>
          <a:xfrm>
            <a:off x="10986840" y="201960"/>
            <a:ext cx="1130400" cy="1069560"/>
          </a:xfrm>
          <a:prstGeom prst="rect">
            <a:avLst/>
          </a:prstGeom>
          <a:ln>
            <a:noFill/>
          </a:ln>
        </p:spPr>
      </p:pic>
      <p:pic>
        <p:nvPicPr>
          <p:cNvPr id="44" name="Picture 8" descr=""/>
          <p:cNvPicPr/>
          <p:nvPr/>
        </p:nvPicPr>
        <p:blipFill>
          <a:blip r:embed="rId3"/>
          <a:stretch/>
        </p:blipFill>
        <p:spPr>
          <a:xfrm>
            <a:off x="10986840" y="201960"/>
            <a:ext cx="1130400" cy="1069560"/>
          </a:xfrm>
          <a:prstGeom prst="rect">
            <a:avLst/>
          </a:prstGeom>
          <a:ln>
            <a:noFill/>
          </a:ln>
        </p:spPr>
      </p:pic>
      <p:sp>
        <p:nvSpPr>
          <p:cNvPr id="4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00"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801" name="Picture 7" descr=""/>
          <p:cNvPicPr/>
          <p:nvPr/>
        </p:nvPicPr>
        <p:blipFill>
          <a:blip r:embed="rId2"/>
          <a:stretch/>
        </p:blipFill>
        <p:spPr>
          <a:xfrm>
            <a:off x="10986840" y="201960"/>
            <a:ext cx="1130400" cy="1069560"/>
          </a:xfrm>
          <a:prstGeom prst="rect">
            <a:avLst/>
          </a:prstGeom>
          <a:ln>
            <a:noFill/>
          </a:ln>
        </p:spPr>
      </p:pic>
      <p:pic>
        <p:nvPicPr>
          <p:cNvPr id="802" name="Picture 8" descr=""/>
          <p:cNvPicPr/>
          <p:nvPr/>
        </p:nvPicPr>
        <p:blipFill>
          <a:blip r:embed="rId3"/>
          <a:stretch/>
        </p:blipFill>
        <p:spPr>
          <a:xfrm>
            <a:off x="10986840" y="201960"/>
            <a:ext cx="1130400" cy="1069560"/>
          </a:xfrm>
          <a:prstGeom prst="rect">
            <a:avLst/>
          </a:prstGeom>
          <a:ln>
            <a:noFill/>
          </a:ln>
        </p:spPr>
      </p:pic>
      <p:sp>
        <p:nvSpPr>
          <p:cNvPr id="80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0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41"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842" name="Picture 7" descr=""/>
          <p:cNvPicPr/>
          <p:nvPr/>
        </p:nvPicPr>
        <p:blipFill>
          <a:blip r:embed="rId2"/>
          <a:stretch/>
        </p:blipFill>
        <p:spPr>
          <a:xfrm>
            <a:off x="10986840" y="201960"/>
            <a:ext cx="1130400" cy="1069560"/>
          </a:xfrm>
          <a:prstGeom prst="rect">
            <a:avLst/>
          </a:prstGeom>
          <a:ln>
            <a:noFill/>
          </a:ln>
        </p:spPr>
      </p:pic>
      <p:pic>
        <p:nvPicPr>
          <p:cNvPr id="843" name="Picture 8" descr=""/>
          <p:cNvPicPr/>
          <p:nvPr/>
        </p:nvPicPr>
        <p:blipFill>
          <a:blip r:embed="rId3"/>
          <a:stretch/>
        </p:blipFill>
        <p:spPr>
          <a:xfrm>
            <a:off x="10986840" y="201960"/>
            <a:ext cx="1130400" cy="1069560"/>
          </a:xfrm>
          <a:prstGeom prst="rect">
            <a:avLst/>
          </a:prstGeom>
          <a:ln>
            <a:noFill/>
          </a:ln>
        </p:spPr>
      </p:pic>
      <p:sp>
        <p:nvSpPr>
          <p:cNvPr id="8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82"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883" name="Picture 7" descr=""/>
          <p:cNvPicPr/>
          <p:nvPr/>
        </p:nvPicPr>
        <p:blipFill>
          <a:blip r:embed="rId2"/>
          <a:stretch/>
        </p:blipFill>
        <p:spPr>
          <a:xfrm>
            <a:off x="10986840" y="201960"/>
            <a:ext cx="1130400" cy="1069560"/>
          </a:xfrm>
          <a:prstGeom prst="rect">
            <a:avLst/>
          </a:prstGeom>
          <a:ln>
            <a:noFill/>
          </a:ln>
        </p:spPr>
      </p:pic>
      <p:pic>
        <p:nvPicPr>
          <p:cNvPr id="884" name="Picture 8" descr=""/>
          <p:cNvPicPr/>
          <p:nvPr/>
        </p:nvPicPr>
        <p:blipFill>
          <a:blip r:embed="rId3"/>
          <a:stretch/>
        </p:blipFill>
        <p:spPr>
          <a:xfrm>
            <a:off x="10986840" y="201960"/>
            <a:ext cx="1130400" cy="1069560"/>
          </a:xfrm>
          <a:prstGeom prst="rect">
            <a:avLst/>
          </a:prstGeom>
          <a:ln>
            <a:noFill/>
          </a:ln>
        </p:spPr>
      </p:pic>
      <p:sp>
        <p:nvSpPr>
          <p:cNvPr id="8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923"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924" name="Picture 7" descr=""/>
          <p:cNvPicPr/>
          <p:nvPr/>
        </p:nvPicPr>
        <p:blipFill>
          <a:blip r:embed="rId2"/>
          <a:stretch/>
        </p:blipFill>
        <p:spPr>
          <a:xfrm>
            <a:off x="10986840" y="201960"/>
            <a:ext cx="1130400" cy="1069560"/>
          </a:xfrm>
          <a:prstGeom prst="rect">
            <a:avLst/>
          </a:prstGeom>
          <a:ln>
            <a:noFill/>
          </a:ln>
        </p:spPr>
      </p:pic>
      <p:pic>
        <p:nvPicPr>
          <p:cNvPr id="925" name="Picture 8" descr=""/>
          <p:cNvPicPr/>
          <p:nvPr/>
        </p:nvPicPr>
        <p:blipFill>
          <a:blip r:embed="rId3"/>
          <a:stretch/>
        </p:blipFill>
        <p:spPr>
          <a:xfrm>
            <a:off x="10986840" y="201960"/>
            <a:ext cx="1130400" cy="1069560"/>
          </a:xfrm>
          <a:prstGeom prst="rect">
            <a:avLst/>
          </a:prstGeom>
          <a:ln>
            <a:noFill/>
          </a:ln>
        </p:spPr>
      </p:pic>
      <p:sp>
        <p:nvSpPr>
          <p:cNvPr id="926"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27" name="PlaceHolder 3"/>
          <p:cNvSpPr>
            <a:spLocks noGrp="1"/>
          </p:cNvSpPr>
          <p:nvPr>
            <p:ph type="body"/>
          </p:nvPr>
        </p:nvSpPr>
        <p:spPr>
          <a:xfrm>
            <a:off x="609480" y="1604520"/>
            <a:ext cx="621360" cy="39758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28" name="PlaceHolder 4"/>
          <p:cNvSpPr>
            <a:spLocks noGrp="1"/>
          </p:cNvSpPr>
          <p:nvPr>
            <p:ph type="body"/>
          </p:nvPr>
        </p:nvSpPr>
        <p:spPr>
          <a:xfrm>
            <a:off x="1262520" y="1604520"/>
            <a:ext cx="621360" cy="39758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3"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84" name="Picture 7" descr=""/>
          <p:cNvPicPr/>
          <p:nvPr/>
        </p:nvPicPr>
        <p:blipFill>
          <a:blip r:embed="rId2"/>
          <a:stretch/>
        </p:blipFill>
        <p:spPr>
          <a:xfrm>
            <a:off x="10986840" y="201960"/>
            <a:ext cx="1130400" cy="1069560"/>
          </a:xfrm>
          <a:prstGeom prst="rect">
            <a:avLst/>
          </a:prstGeom>
          <a:ln>
            <a:noFill/>
          </a:ln>
        </p:spPr>
      </p:pic>
      <p:pic>
        <p:nvPicPr>
          <p:cNvPr id="85" name="Picture 8" descr=""/>
          <p:cNvPicPr/>
          <p:nvPr/>
        </p:nvPicPr>
        <p:blipFill>
          <a:blip r:embed="rId3"/>
          <a:stretch/>
        </p:blipFill>
        <p:spPr>
          <a:xfrm>
            <a:off x="10986840" y="201960"/>
            <a:ext cx="1130400" cy="1069560"/>
          </a:xfrm>
          <a:prstGeom prst="rect">
            <a:avLst/>
          </a:prstGeom>
          <a:ln>
            <a:noFill/>
          </a:ln>
        </p:spPr>
      </p:pic>
      <p:sp>
        <p:nvSpPr>
          <p:cNvPr id="8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4"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125" name="Picture 7" descr=""/>
          <p:cNvPicPr/>
          <p:nvPr/>
        </p:nvPicPr>
        <p:blipFill>
          <a:blip r:embed="rId2"/>
          <a:stretch/>
        </p:blipFill>
        <p:spPr>
          <a:xfrm>
            <a:off x="10986840" y="201960"/>
            <a:ext cx="1130400" cy="1069560"/>
          </a:xfrm>
          <a:prstGeom prst="rect">
            <a:avLst/>
          </a:prstGeom>
          <a:ln>
            <a:noFill/>
          </a:ln>
        </p:spPr>
      </p:pic>
      <p:pic>
        <p:nvPicPr>
          <p:cNvPr id="126" name="Picture 8" descr=""/>
          <p:cNvPicPr/>
          <p:nvPr/>
        </p:nvPicPr>
        <p:blipFill>
          <a:blip r:embed="rId3"/>
          <a:stretch/>
        </p:blipFill>
        <p:spPr>
          <a:xfrm>
            <a:off x="10986840" y="201960"/>
            <a:ext cx="1130400" cy="1069560"/>
          </a:xfrm>
          <a:prstGeom prst="rect">
            <a:avLst/>
          </a:prstGeom>
          <a:ln>
            <a:noFill/>
          </a:ln>
        </p:spPr>
      </p:pic>
      <p:sp>
        <p:nvSpPr>
          <p:cNvPr id="127"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8" name="PlaceHolder 3"/>
          <p:cNvSpPr>
            <a:spLocks noGrp="1"/>
          </p:cNvSpPr>
          <p:nvPr>
            <p:ph type="body"/>
          </p:nvPr>
        </p:nvSpPr>
        <p:spPr>
          <a:xfrm>
            <a:off x="60948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9" name="PlaceHolder 4"/>
          <p:cNvSpPr>
            <a:spLocks noGrp="1"/>
          </p:cNvSpPr>
          <p:nvPr>
            <p:ph type="body"/>
          </p:nvPr>
        </p:nvSpPr>
        <p:spPr>
          <a:xfrm>
            <a:off x="126252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30" name="PlaceHolder 5"/>
          <p:cNvSpPr>
            <a:spLocks noGrp="1"/>
          </p:cNvSpPr>
          <p:nvPr>
            <p:ph type="body"/>
          </p:nvPr>
        </p:nvSpPr>
        <p:spPr>
          <a:xfrm>
            <a:off x="609480" y="3681720"/>
            <a:ext cx="1273680" cy="1896120"/>
          </a:xfrm>
          <a:prstGeom prst="rect">
            <a:avLst/>
          </a:prstGeom>
        </p:spPr>
        <p:txBody>
          <a:bodyPr lIns="0" rIns="0" tIns="0" bIns="0">
            <a:normAutofit fontScale="1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7"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168" name="Picture 7" descr=""/>
          <p:cNvPicPr/>
          <p:nvPr/>
        </p:nvPicPr>
        <p:blipFill>
          <a:blip r:embed="rId2"/>
          <a:stretch/>
        </p:blipFill>
        <p:spPr>
          <a:xfrm>
            <a:off x="10986840" y="201960"/>
            <a:ext cx="1130400" cy="1069560"/>
          </a:xfrm>
          <a:prstGeom prst="rect">
            <a:avLst/>
          </a:prstGeom>
          <a:ln>
            <a:noFill/>
          </a:ln>
        </p:spPr>
      </p:pic>
      <p:pic>
        <p:nvPicPr>
          <p:cNvPr id="169" name="Picture 8" descr=""/>
          <p:cNvPicPr/>
          <p:nvPr/>
        </p:nvPicPr>
        <p:blipFill>
          <a:blip r:embed="rId3"/>
          <a:stretch/>
        </p:blipFill>
        <p:spPr>
          <a:xfrm>
            <a:off x="10986840" y="201960"/>
            <a:ext cx="1130400" cy="1069560"/>
          </a:xfrm>
          <a:prstGeom prst="rect">
            <a:avLst/>
          </a:prstGeom>
          <a:ln>
            <a:noFill/>
          </a:ln>
        </p:spPr>
      </p:pic>
      <p:sp>
        <p:nvSpPr>
          <p:cNvPr id="170"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71" name="PlaceHolder 3"/>
          <p:cNvSpPr>
            <a:spLocks noGrp="1"/>
          </p:cNvSpPr>
          <p:nvPr>
            <p:ph type="body"/>
          </p:nvPr>
        </p:nvSpPr>
        <p:spPr>
          <a:xfrm>
            <a:off x="60948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72" name="PlaceHolder 4"/>
          <p:cNvSpPr>
            <a:spLocks noGrp="1"/>
          </p:cNvSpPr>
          <p:nvPr>
            <p:ph type="body"/>
          </p:nvPr>
        </p:nvSpPr>
        <p:spPr>
          <a:xfrm>
            <a:off x="126252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73" name="PlaceHolder 5"/>
          <p:cNvSpPr>
            <a:spLocks noGrp="1"/>
          </p:cNvSpPr>
          <p:nvPr>
            <p:ph type="body"/>
          </p:nvPr>
        </p:nvSpPr>
        <p:spPr>
          <a:xfrm>
            <a:off x="609480" y="36817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74" name="PlaceHolder 6"/>
          <p:cNvSpPr>
            <a:spLocks noGrp="1"/>
          </p:cNvSpPr>
          <p:nvPr>
            <p:ph type="body"/>
          </p:nvPr>
        </p:nvSpPr>
        <p:spPr>
          <a:xfrm>
            <a:off x="1262520" y="36817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11"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212" name="Picture 7" descr=""/>
          <p:cNvPicPr/>
          <p:nvPr/>
        </p:nvPicPr>
        <p:blipFill>
          <a:blip r:embed="rId2"/>
          <a:stretch/>
        </p:blipFill>
        <p:spPr>
          <a:xfrm>
            <a:off x="10986840" y="201960"/>
            <a:ext cx="1130400" cy="1069560"/>
          </a:xfrm>
          <a:prstGeom prst="rect">
            <a:avLst/>
          </a:prstGeom>
          <a:ln>
            <a:noFill/>
          </a:ln>
        </p:spPr>
      </p:pic>
      <p:pic>
        <p:nvPicPr>
          <p:cNvPr id="213" name="Picture 8" descr=""/>
          <p:cNvPicPr/>
          <p:nvPr/>
        </p:nvPicPr>
        <p:blipFill>
          <a:blip r:embed="rId3"/>
          <a:stretch/>
        </p:blipFill>
        <p:spPr>
          <a:xfrm>
            <a:off x="10986840" y="201960"/>
            <a:ext cx="1130400" cy="1069560"/>
          </a:xfrm>
          <a:prstGeom prst="rect">
            <a:avLst/>
          </a:prstGeom>
          <a:ln>
            <a:noFill/>
          </a:ln>
        </p:spPr>
      </p:pic>
      <p:sp>
        <p:nvSpPr>
          <p:cNvPr id="214"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15" name="PlaceHolder 3"/>
          <p:cNvSpPr>
            <a:spLocks noGrp="1"/>
          </p:cNvSpPr>
          <p:nvPr>
            <p:ph type="body"/>
          </p:nvPr>
        </p:nvSpPr>
        <p:spPr>
          <a:xfrm>
            <a:off x="60948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16" name="PlaceHolder 4"/>
          <p:cNvSpPr>
            <a:spLocks noGrp="1"/>
          </p:cNvSpPr>
          <p:nvPr>
            <p:ph type="body"/>
          </p:nvPr>
        </p:nvSpPr>
        <p:spPr>
          <a:xfrm>
            <a:off x="126252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17" name="PlaceHolder 5"/>
          <p:cNvSpPr>
            <a:spLocks noGrp="1"/>
          </p:cNvSpPr>
          <p:nvPr>
            <p:ph type="body"/>
          </p:nvPr>
        </p:nvSpPr>
        <p:spPr>
          <a:xfrm>
            <a:off x="609480" y="3681720"/>
            <a:ext cx="1273680" cy="1896120"/>
          </a:xfrm>
          <a:prstGeom prst="rect">
            <a:avLst/>
          </a:prstGeom>
        </p:spPr>
        <p:txBody>
          <a:bodyPr lIns="0" rIns="0" tIns="0" bIns="0">
            <a:normAutofit fontScale="1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54"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255" name="Picture 7" descr=""/>
          <p:cNvPicPr/>
          <p:nvPr/>
        </p:nvPicPr>
        <p:blipFill>
          <a:blip r:embed="rId2"/>
          <a:stretch/>
        </p:blipFill>
        <p:spPr>
          <a:xfrm>
            <a:off x="10986840" y="201960"/>
            <a:ext cx="1130400" cy="1069560"/>
          </a:xfrm>
          <a:prstGeom prst="rect">
            <a:avLst/>
          </a:prstGeom>
          <a:ln>
            <a:noFill/>
          </a:ln>
        </p:spPr>
      </p:pic>
      <p:pic>
        <p:nvPicPr>
          <p:cNvPr id="256" name="Picture 8" descr=""/>
          <p:cNvPicPr/>
          <p:nvPr/>
        </p:nvPicPr>
        <p:blipFill>
          <a:blip r:embed="rId3"/>
          <a:stretch/>
        </p:blipFill>
        <p:spPr>
          <a:xfrm>
            <a:off x="10986840" y="201960"/>
            <a:ext cx="1130400" cy="1069560"/>
          </a:xfrm>
          <a:prstGeom prst="rect">
            <a:avLst/>
          </a:prstGeom>
          <a:ln>
            <a:noFill/>
          </a:ln>
        </p:spPr>
      </p:pic>
      <p:sp>
        <p:nvSpPr>
          <p:cNvPr id="25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5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95"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296" name="Picture 7" descr=""/>
          <p:cNvPicPr/>
          <p:nvPr/>
        </p:nvPicPr>
        <p:blipFill>
          <a:blip r:embed="rId2"/>
          <a:stretch/>
        </p:blipFill>
        <p:spPr>
          <a:xfrm>
            <a:off x="10986840" y="201960"/>
            <a:ext cx="1130400" cy="1069560"/>
          </a:xfrm>
          <a:prstGeom prst="rect">
            <a:avLst/>
          </a:prstGeom>
          <a:ln>
            <a:noFill/>
          </a:ln>
        </p:spPr>
      </p:pic>
      <p:pic>
        <p:nvPicPr>
          <p:cNvPr id="297" name="Picture 8" descr=""/>
          <p:cNvPicPr/>
          <p:nvPr/>
        </p:nvPicPr>
        <p:blipFill>
          <a:blip r:embed="rId3"/>
          <a:stretch/>
        </p:blipFill>
        <p:spPr>
          <a:xfrm>
            <a:off x="10986840" y="201960"/>
            <a:ext cx="1130400" cy="1069560"/>
          </a:xfrm>
          <a:prstGeom prst="rect">
            <a:avLst/>
          </a:prstGeom>
          <a:ln>
            <a:noFill/>
          </a:ln>
        </p:spPr>
      </p:pic>
      <p:sp>
        <p:nvSpPr>
          <p:cNvPr id="298"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99" name="PlaceHolder 3"/>
          <p:cNvSpPr>
            <a:spLocks noGrp="1"/>
          </p:cNvSpPr>
          <p:nvPr>
            <p:ph type="body"/>
          </p:nvPr>
        </p:nvSpPr>
        <p:spPr>
          <a:xfrm>
            <a:off x="609480" y="1604520"/>
            <a:ext cx="621360" cy="39758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00" name="PlaceHolder 4"/>
          <p:cNvSpPr>
            <a:spLocks noGrp="1"/>
          </p:cNvSpPr>
          <p:nvPr>
            <p:ph type="body"/>
          </p:nvPr>
        </p:nvSpPr>
        <p:spPr>
          <a:xfrm>
            <a:off x="1262520" y="1604520"/>
            <a:ext cx="621360" cy="39758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37" name="CustomShape 1"/>
          <p:cNvSpPr/>
          <p:nvPr/>
        </p:nvSpPr>
        <p:spPr>
          <a:xfrm>
            <a:off x="360" y="176040"/>
            <a:ext cx="12185640" cy="1642680"/>
          </a:xfrm>
          <a:prstGeom prst="rect">
            <a:avLst/>
          </a:prstGeom>
          <a:solidFill>
            <a:srgbClr val="2683c6"/>
          </a:solidFill>
          <a:ln w="25560">
            <a:noFill/>
          </a:ln>
        </p:spPr>
        <p:style>
          <a:lnRef idx="0"/>
          <a:fillRef idx="0"/>
          <a:effectRef idx="0"/>
          <a:fontRef idx="minor"/>
        </p:style>
      </p:sp>
      <p:pic>
        <p:nvPicPr>
          <p:cNvPr id="338" name="Picture 7" descr=""/>
          <p:cNvPicPr/>
          <p:nvPr/>
        </p:nvPicPr>
        <p:blipFill>
          <a:blip r:embed="rId2"/>
          <a:stretch/>
        </p:blipFill>
        <p:spPr>
          <a:xfrm>
            <a:off x="10986840" y="201960"/>
            <a:ext cx="1130400" cy="1069560"/>
          </a:xfrm>
          <a:prstGeom prst="rect">
            <a:avLst/>
          </a:prstGeom>
          <a:ln>
            <a:noFill/>
          </a:ln>
        </p:spPr>
      </p:pic>
      <p:pic>
        <p:nvPicPr>
          <p:cNvPr id="339" name="Picture 8" descr=""/>
          <p:cNvPicPr/>
          <p:nvPr/>
        </p:nvPicPr>
        <p:blipFill>
          <a:blip r:embed="rId3"/>
          <a:stretch/>
        </p:blipFill>
        <p:spPr>
          <a:xfrm>
            <a:off x="10986840" y="201960"/>
            <a:ext cx="1130400" cy="1069560"/>
          </a:xfrm>
          <a:prstGeom prst="rect">
            <a:avLst/>
          </a:prstGeom>
          <a:ln>
            <a:noFill/>
          </a:ln>
        </p:spPr>
      </p:pic>
      <p:sp>
        <p:nvSpPr>
          <p:cNvPr id="340" name="PlaceHolder 2"/>
          <p:cNvSpPr>
            <a:spLocks noGrp="1"/>
          </p:cNvSpPr>
          <p:nvPr>
            <p:ph type="title"/>
          </p:nvPr>
        </p:nvSpPr>
        <p:spPr>
          <a:xfrm>
            <a:off x="609480" y="273600"/>
            <a:ext cx="10971000" cy="11433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41" name="PlaceHolder 3"/>
          <p:cNvSpPr>
            <a:spLocks noGrp="1"/>
          </p:cNvSpPr>
          <p:nvPr>
            <p:ph type="body"/>
          </p:nvPr>
        </p:nvSpPr>
        <p:spPr>
          <a:xfrm>
            <a:off x="60948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42" name="PlaceHolder 4"/>
          <p:cNvSpPr>
            <a:spLocks noGrp="1"/>
          </p:cNvSpPr>
          <p:nvPr>
            <p:ph type="body"/>
          </p:nvPr>
        </p:nvSpPr>
        <p:spPr>
          <a:xfrm>
            <a:off x="1262520" y="1604520"/>
            <a:ext cx="621360" cy="189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43" name="PlaceHolder 5"/>
          <p:cNvSpPr>
            <a:spLocks noGrp="1"/>
          </p:cNvSpPr>
          <p:nvPr>
            <p:ph type="body"/>
          </p:nvPr>
        </p:nvSpPr>
        <p:spPr>
          <a:xfrm>
            <a:off x="609480" y="3681720"/>
            <a:ext cx="1273680" cy="1896120"/>
          </a:xfrm>
          <a:prstGeom prst="rect">
            <a:avLst/>
          </a:prstGeom>
        </p:spPr>
        <p:txBody>
          <a:bodyPr lIns="0" rIns="0" tIns="0" bIns="0">
            <a:normAutofit fontScale="1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45.xml"/>
</Relationships>
</file>

<file path=ppt/slides/_rels/slide14.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slideLayout" Target="../slideLayouts/slideLayout59.xml"/>
</Relationships>
</file>

<file path=ppt/slides/_rels/slide1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69.xml"/>
</Relationships>
</file>

<file path=ppt/slides/_rels/slide16.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45.xml"/>
</Relationships>
</file>

<file path=ppt/slides/_rels/slide17.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45.xml"/>
</Relationships>
</file>

<file path=ppt/slides/_rels/slide18.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slideLayout" Target="../slideLayouts/slideLayout45.xml"/>
</Relationships>
</file>

<file path=ppt/slides/_rels/slide19.xml.rels><?xml version="1.0" encoding="UTF-8"?>
<Relationships xmlns="http://schemas.openxmlformats.org/package/2006/relationships"><Relationship Id="rId1" Type="http://schemas.openxmlformats.org/officeDocument/2006/relationships/hyperlink" Target="https://bipp.io/sql-tutorial/advanced-sql/sql-correlated-subqueries/" TargetMode="External"/><Relationship Id="rId2" Type="http://schemas.openxmlformats.org/officeDocument/2006/relationships/image" Target="../media/image87.png"/><Relationship Id="rId3"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hyperlink" Target="https://learnsql.com/blog/correlated-sql-subqueries-newbies/" TargetMode="External"/><Relationship Id="rId3" Type="http://schemas.openxmlformats.org/officeDocument/2006/relationships/slideLayout" Target="../slideLayouts/slideLayout88.xml"/>
</Relationships>
</file>

<file path=ppt/slides/_rels/slide2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05.xml"/>
</Relationships>
</file>

<file path=ppt/slides/_rels/slide22.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9.xml"/>
</Relationships>
</file>

<file path=ppt/slides/_rels/slide23.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9.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2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slideLayout" Target="../slideLayouts/slideLayout143.xml"/>
</Relationships>
</file>

<file path=ppt/slides/_rels/slide26.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slideLayout" Target="../slideLayouts/slideLayout155.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60.xml"/>
</Relationships>
</file>

<file path=ppt/slides/_rels/slide28.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60.xml"/>
</Relationships>
</file>

<file path=ppt/slides/_rels/slide29.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155.xml"/>
</Relationships>
</file>

<file path=ppt/slides/_rels/slide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slideLayout" Target="../slideLayouts/slideLayout155.xml"/>
</Relationships>
</file>

<file path=ppt/slides/_rels/slide31.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slideLayout" Target="../slideLayouts/slideLayout177.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84.xml"/>
</Relationships>
</file>

<file path=ppt/slides/_rels/slide33.xml.rels><?xml version="1.0" encoding="UTF-8"?>
<Relationships xmlns="http://schemas.openxmlformats.org/package/2006/relationships"><Relationship Id="rId1" Type="http://schemas.openxmlformats.org/officeDocument/2006/relationships/hyperlink" Target="https://stackoverflow.com/questions/706972/difference-between-cte-and-subquery#:~:text=Adding%20to%20others&apos;%20answers%2C%20if,to%20reuse%20your%20code%20better" TargetMode="External"/><Relationship Id="rId2" Type="http://schemas.openxmlformats.org/officeDocument/2006/relationships/image" Target="../media/image112.png"/><Relationship Id="rId3" Type="http://schemas.openxmlformats.org/officeDocument/2006/relationships/slideLayout" Target="../slideLayouts/slideLayout155.xml"/>
</Relationships>
</file>

<file path=ppt/slides/_rels/slide3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93.xml"/>
</Relationships>
</file>

<file path=ppt/slides/_rels/slide3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93.xml"/>
</Relationships>
</file>

<file path=ppt/slides/_rels/slide36.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93.xml"/>
</Relationships>
</file>

<file path=ppt/slides/_rels/slide37.xml.rels><?xml version="1.0" encoding="UTF-8"?>
<Relationships xmlns="http://schemas.openxmlformats.org/package/2006/relationships"><Relationship Id="rId1" Type="http://schemas.openxmlformats.org/officeDocument/2006/relationships/hyperlink" Target="https://campus.datacamp.com/courses/improving-query-performance-in-postgresql/bringing-together-the-data?ex=6" TargetMode="External"/><Relationship Id="rId2" Type="http://schemas.openxmlformats.org/officeDocument/2006/relationships/hyperlink" Target="https://campus.datacamp.com/courses/improving-query-performance-in-postgresql/bringing-together-the-data?ex=7" TargetMode="External"/><Relationship Id="rId3" Type="http://schemas.openxmlformats.org/officeDocument/2006/relationships/hyperlink" Target="https://campus.datacamp.com/courses/improving-query-performance-in-postgresql/bringing-together-the-data?ex=8" TargetMode="External"/><Relationship Id="rId4" Type="http://schemas.openxmlformats.org/officeDocument/2006/relationships/slideLayout" Target="../slideLayouts/slideLayout205.xml"/>
</Relationships>
</file>

<file path=ppt/slides/_rels/slide38.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hyperlink" Target="https://app.datacamp.com/learn/courses/intermediate-sql" TargetMode="External"/><Relationship Id="rId3" Type="http://schemas.openxmlformats.org/officeDocument/2006/relationships/slideLayout" Target="../slideLayouts/slideLayout193.xml"/>
</Relationships>
</file>

<file path=ppt/slides/_rels/slide39.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hyperlink" Target="https://app.datacamp.com/learn/courses/improving-query-performance-in-postgresql" TargetMode="External"/><Relationship Id="rId3" Type="http://schemas.openxmlformats.org/officeDocument/2006/relationships/slideLayout" Target="../slideLayouts/slideLayout193.xml"/>
</Relationships>
</file>

<file path=ppt/slides/_rels/slide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93.xml"/>
</Relationships>
</file>

<file path=ppt/slides/_rels/slide41.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93.xml"/>
</Relationships>
</file>

<file path=ppt/slides/_rels/slide42.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93.xml"/>
</Relationships>
</file>

<file path=ppt/slides/_rels/slide43.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60.xml"/>
</Relationships>
</file>

<file path=ppt/slides/_rels/slide44.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93.xml"/>
</Relationships>
</file>

<file path=ppt/slides/_rels/slide45.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93.xml"/>
</Relationships>
</file>

<file path=ppt/slides/_rels/slide46.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slideLayout" Target="../slideLayouts/slideLayout155.xml"/>
</Relationships>
</file>

<file path=ppt/slides/_rels/slide47.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93.xml"/>
</Relationships>
</file>

<file path=ppt/slides/_rels/slide48.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160.xml"/>
</Relationships>
</file>

<file path=ppt/slides/_rels/slide49.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93.xml"/>
</Relationships>
</file>

<file path=ppt/slides/_rels/slide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93.xml"/>
</Relationships>
</file>

<file path=ppt/slides/_rels/slide5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93.xml"/>
</Relationships>
</file>

<file path=ppt/slides/_rels/slide52.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hyperlink" Target="https://www.youtube.com/watch?v=G2T2z0FVVgk&amp;list=PLJMaoEWvHwFIUwMrF4HLnRksF0H8DHGtt&amp;index=7" TargetMode="External"/><Relationship Id="rId3" Type="http://schemas.openxmlformats.org/officeDocument/2006/relationships/slideLayout" Target="../slideLayouts/slideLayout193.xml"/>
</Relationships>
</file>

<file path=ppt/slides/_rels/slide53.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slideLayout" Target="../slideLayouts/slideLayout217.xml"/><Relationship Id="rId7"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217.xml"/><Relationship Id="rId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image" Target="../media/image145.png"/><Relationship Id="rId4" Type="http://schemas.openxmlformats.org/officeDocument/2006/relationships/slideLayout" Target="../slideLayouts/slideLayout217.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slideLayout" Target="../slideLayouts/slideLayout217.xml"/><Relationship Id="rId5"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slideLayout" Target="../slideLayouts/slideLayout217.xml"/><Relationship Id="rId5"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image" Target="../media/image154.png"/><Relationship Id="rId4" Type="http://schemas.openxmlformats.org/officeDocument/2006/relationships/slideLayout" Target="../slideLayouts/slideLayout217.xml"/><Relationship Id="rId5"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slideLayout" Target="../slideLayouts/slideLayout217.xml"/><Relationship Id="rId6"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image" Target="../media/image160.png"/><Relationship Id="rId3" Type="http://schemas.openxmlformats.org/officeDocument/2006/relationships/image" Target="../media/image161.png"/><Relationship Id="rId4" Type="http://schemas.openxmlformats.org/officeDocument/2006/relationships/slideLayout" Target="../slideLayouts/slideLayout217.xml"/><Relationship Id="rId5"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7.png"/><Relationship Id="rId7" Type="http://schemas.openxmlformats.org/officeDocument/2006/relationships/slideLayout" Target="../slideLayouts/slideLayout217.xml"/><Relationship Id="rId8"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image" Target="../media/image169.png"/><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slideLayout" Target="../slideLayouts/slideLayout217.xml"/><Relationship Id="rId6"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image" Target="../media/image173.png"/><Relationship Id="rId3" Type="http://schemas.openxmlformats.org/officeDocument/2006/relationships/image" Target="../media/image174.png"/><Relationship Id="rId4" Type="http://schemas.openxmlformats.org/officeDocument/2006/relationships/image" Target="../media/image175.png"/><Relationship Id="rId5" Type="http://schemas.openxmlformats.org/officeDocument/2006/relationships/image" Target="../media/image176.png"/><Relationship Id="rId6" Type="http://schemas.openxmlformats.org/officeDocument/2006/relationships/slideLayout" Target="../slideLayouts/slideLayout217.xml"/><Relationship Id="rId7"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1.png"/><Relationship Id="rId6" Type="http://schemas.openxmlformats.org/officeDocument/2006/relationships/slideLayout" Target="../slideLayouts/slideLayout217.xml"/><Relationship Id="rId7"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png"/><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slideLayout" Target="../slideLayouts/slideLayout217.xml"/><Relationship Id="rId6"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slideLayout" Target="../slideLayouts/slideLayout217.xml"/><Relationship Id="rId6"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slideLayout" Target="../slideLayouts/slideLayout217.xml"/><Relationship Id="rId5"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image" Target="../media/image194.png"/><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slideLayout" Target="../slideLayouts/slideLayout217.xml"/><Relationship Id="rId7"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image" Target="../media/image199.png"/><Relationship Id="rId3" Type="http://schemas.openxmlformats.org/officeDocument/2006/relationships/slideLayout" Target="../slideLayouts/slideLayout217.xml"/>
</Relationships>
</file>

<file path=ppt/slides/_rels/slide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xml"/>
</Relationships>
</file>

<file path=ppt/slides/_rels/slide70.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slideLayout" Target="../slideLayouts/slideLayout217.xml"/><Relationship Id="rId4"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slideLayout" Target="../slideLayouts/slideLayout217.xml"/><Relationship Id="rId5"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slideLayout" Target="../slideLayouts/slideLayout217.xml"/>
</Relationships>
</file>

<file path=ppt/slides/_rels/slide73.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slideLayout" Target="../slideLayouts/slideLayout217.xml"/>
</Relationships>
</file>

<file path=ppt/slides/_rels/slide74.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image" Target="../media/image209.png"/><Relationship Id="rId3" Type="http://schemas.openxmlformats.org/officeDocument/2006/relationships/slideLayout" Target="../slideLayouts/slideLayout217.xml"/><Relationship Id="rId4"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slideLayout" Target="../slideLayouts/slideLayout217.xml"/><Relationship Id="rId4"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image" Target="../media/image214.png"/><Relationship Id="rId4" Type="http://schemas.openxmlformats.org/officeDocument/2006/relationships/slideLayout" Target="../slideLayouts/slideLayout217.xml"/><Relationship Id="rId5"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image" Target="../media/image216.png"/><Relationship Id="rId3" Type="http://schemas.openxmlformats.org/officeDocument/2006/relationships/image" Target="../media/image217.png"/><Relationship Id="rId4" Type="http://schemas.openxmlformats.org/officeDocument/2006/relationships/image" Target="../media/image218.png"/><Relationship Id="rId5" Type="http://schemas.openxmlformats.org/officeDocument/2006/relationships/slideLayout" Target="../slideLayouts/slideLayout217.xml"/><Relationship Id="rId6"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image" Target="../media/image220.png"/><Relationship Id="rId3" Type="http://schemas.openxmlformats.org/officeDocument/2006/relationships/slideLayout" Target="../slideLayouts/slideLayout217.xml"/>
</Relationships>
</file>

<file path=ppt/slides/_rels/slide79.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17.xml"/>
</Relationships>
</file>

<file path=ppt/slides/_rels/slide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4.xml"/>
</Relationships>
</file>

<file path=ppt/slides/_rels/slide80.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slideLayout" Target="../slideLayouts/slideLayout217.xml"/><Relationship Id="rId4"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slideLayout" Target="../slideLayouts/slideLayout229.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hyperlink" Target="https://www.red-gate.com/simple-talk/databases/sql-server/t-sql-programming-sql-server/ten-common-sql-programming-mistakes/" TargetMode="External"/><Relationship Id="rId3" Type="http://schemas.openxmlformats.org/officeDocument/2006/relationships/slideLayout" Target="../slideLayouts/slideLayout241.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84.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slideLayout" Target="../slideLayouts/slideLayout253.xml"/>
</Relationships>
</file>

<file path=ppt/slides/_rels/slide85.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253.xml"/>
</Relationships>
</file>

<file path=ppt/slides/_rels/slide86.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hyperlink" Target="https://codebeautify.org/sqlformatter" TargetMode="External"/><Relationship Id="rId3" Type="http://schemas.openxmlformats.org/officeDocument/2006/relationships/slideLayout" Target="../slideLayouts/slideLayout253.xml"/>
</Relationships>
</file>

<file path=ppt/slides/_rels/slide87.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image" Target="../media/image230.png"/><Relationship Id="rId3" Type="http://schemas.openxmlformats.org/officeDocument/2006/relationships/slideLayout" Target="../slideLayouts/slideLayout268.xml"/>
</Relationships>
</file>

<file path=ppt/slides/_rels/slide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Correlated subquery primer</a:t>
            </a:r>
            <a:endParaRPr b="0" lang="en-US" sz="4400" spc="-1" strike="noStrike">
              <a:latin typeface="Arial"/>
            </a:endParaRPr>
          </a:p>
        </p:txBody>
      </p:sp>
      <p:pic>
        <p:nvPicPr>
          <p:cNvPr id="972" name="" descr=""/>
          <p:cNvPicPr/>
          <p:nvPr/>
        </p:nvPicPr>
        <p:blipFill>
          <a:blip r:embed="rId1"/>
          <a:stretch/>
        </p:blipFill>
        <p:spPr>
          <a:xfrm>
            <a:off x="1090440" y="2750400"/>
            <a:ext cx="10009440" cy="2665440"/>
          </a:xfrm>
          <a:prstGeom prst="rect">
            <a:avLst/>
          </a:prstGeom>
          <a:ln>
            <a:noFill/>
          </a:ln>
        </p:spPr>
      </p:pic>
      <p:sp>
        <p:nvSpPr>
          <p:cNvPr id="973" name="CustomShape 2"/>
          <p:cNvSpPr/>
          <p:nvPr/>
        </p:nvSpPr>
        <p:spPr>
          <a:xfrm>
            <a:off x="2833560" y="6036480"/>
            <a:ext cx="55684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Get employees earning more than the average salary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Solution</a:t>
            </a:r>
            <a:endParaRPr b="0" lang="en-US" sz="4400" spc="-1" strike="noStrike">
              <a:latin typeface="Arial"/>
            </a:endParaRPr>
          </a:p>
        </p:txBody>
      </p:sp>
      <p:pic>
        <p:nvPicPr>
          <p:cNvPr id="1005" name="" descr=""/>
          <p:cNvPicPr/>
          <p:nvPr/>
        </p:nvPicPr>
        <p:blipFill>
          <a:blip r:embed="rId1"/>
          <a:stretch/>
        </p:blipFill>
        <p:spPr>
          <a:xfrm>
            <a:off x="7869600" y="2647800"/>
            <a:ext cx="4008960" cy="2161080"/>
          </a:xfrm>
          <a:prstGeom prst="rect">
            <a:avLst/>
          </a:prstGeom>
          <a:ln>
            <a:noFill/>
          </a:ln>
        </p:spPr>
      </p:pic>
      <p:sp>
        <p:nvSpPr>
          <p:cNvPr id="1006" name="CustomShape 2"/>
          <p:cNvSpPr/>
          <p:nvPr/>
        </p:nvSpPr>
        <p:spPr>
          <a:xfrm>
            <a:off x="678600" y="2309760"/>
            <a:ext cx="61462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how many times the SQL correlated subquery is executed?</a:t>
            </a:r>
            <a:endParaRPr b="0" lang="en-US" sz="1800" spc="-1" strike="noStrike">
              <a:latin typeface="Arial"/>
            </a:endParaRPr>
          </a:p>
        </p:txBody>
      </p:sp>
      <p:pic>
        <p:nvPicPr>
          <p:cNvPr id="1007" name="" descr=""/>
          <p:cNvPicPr/>
          <p:nvPr/>
        </p:nvPicPr>
        <p:blipFill>
          <a:blip r:embed="rId2"/>
          <a:stretch/>
        </p:blipFill>
        <p:spPr>
          <a:xfrm>
            <a:off x="685800" y="3062160"/>
            <a:ext cx="6818400" cy="1494000"/>
          </a:xfrm>
          <a:prstGeom prst="rect">
            <a:avLst/>
          </a:prstGeom>
          <a:ln>
            <a:noFill/>
          </a:ln>
        </p:spPr>
      </p:pic>
      <p:pic>
        <p:nvPicPr>
          <p:cNvPr id="1008" name="" descr=""/>
          <p:cNvPicPr/>
          <p:nvPr/>
        </p:nvPicPr>
        <p:blipFill>
          <a:blip r:embed="rId3"/>
          <a:stretch/>
        </p:blipFill>
        <p:spPr>
          <a:xfrm>
            <a:off x="1800360" y="5396040"/>
            <a:ext cx="4303800" cy="3985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9" name="" descr=""/>
          <p:cNvPicPr/>
          <p:nvPr/>
        </p:nvPicPr>
        <p:blipFill>
          <a:blip r:embed="rId1"/>
          <a:stretch/>
        </p:blipFill>
        <p:spPr>
          <a:xfrm>
            <a:off x="1102320" y="1607040"/>
            <a:ext cx="7155000" cy="2273400"/>
          </a:xfrm>
          <a:prstGeom prst="rect">
            <a:avLst/>
          </a:prstGeom>
          <a:ln>
            <a:noFill/>
          </a:ln>
        </p:spPr>
      </p:pic>
      <p:pic>
        <p:nvPicPr>
          <p:cNvPr id="1010" name="" descr=""/>
          <p:cNvPicPr/>
          <p:nvPr/>
        </p:nvPicPr>
        <p:blipFill>
          <a:blip r:embed="rId2"/>
          <a:stretch/>
        </p:blipFill>
        <p:spPr>
          <a:xfrm>
            <a:off x="8543880" y="1586520"/>
            <a:ext cx="2611440" cy="2511720"/>
          </a:xfrm>
          <a:prstGeom prst="rect">
            <a:avLst/>
          </a:prstGeom>
          <a:ln>
            <a:noFill/>
          </a:ln>
        </p:spPr>
      </p:pic>
      <p:sp>
        <p:nvSpPr>
          <p:cNvPr id="1011" name="CustomShape 1"/>
          <p:cNvSpPr/>
          <p:nvPr/>
        </p:nvSpPr>
        <p:spPr>
          <a:xfrm>
            <a:off x="609480" y="273600"/>
            <a:ext cx="10971000" cy="1143360"/>
          </a:xfrm>
          <a:prstGeom prst="rect">
            <a:avLst/>
          </a:prstGeom>
          <a:noFill/>
          <a:ln>
            <a:noFill/>
          </a:ln>
        </p:spPr>
        <p:style>
          <a:lnRef idx="0"/>
          <a:fillRef idx="0"/>
          <a:effectRef idx="0"/>
          <a:fontRef idx="minor"/>
        </p:style>
      </p:sp>
      <p:pic>
        <p:nvPicPr>
          <p:cNvPr id="1012" name="" descr=""/>
          <p:cNvPicPr/>
          <p:nvPr/>
        </p:nvPicPr>
        <p:blipFill>
          <a:blip r:embed="rId3"/>
          <a:stretch/>
        </p:blipFill>
        <p:spPr>
          <a:xfrm>
            <a:off x="-36720" y="1710000"/>
            <a:ext cx="1161000" cy="2103480"/>
          </a:xfrm>
          <a:prstGeom prst="rect">
            <a:avLst/>
          </a:prstGeom>
          <a:ln>
            <a:noFill/>
          </a:ln>
        </p:spPr>
      </p:pic>
      <p:sp>
        <p:nvSpPr>
          <p:cNvPr id="1013" name="CustomShape 2"/>
          <p:cNvSpPr/>
          <p:nvPr/>
        </p:nvSpPr>
        <p:spPr>
          <a:xfrm>
            <a:off x="678600" y="5203080"/>
            <a:ext cx="578340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find all employees who are not assigned to any projects</a:t>
            </a:r>
            <a:endParaRPr b="0" lang="en-US" sz="1800" spc="-1" strike="noStrike">
              <a:latin typeface="Arial"/>
            </a:endParaRPr>
          </a:p>
        </p:txBody>
      </p:sp>
      <p:pic>
        <p:nvPicPr>
          <p:cNvPr id="1014" name="" descr=""/>
          <p:cNvPicPr/>
          <p:nvPr/>
        </p:nvPicPr>
        <p:blipFill>
          <a:blip r:embed="rId4"/>
          <a:stretch/>
        </p:blipFill>
        <p:spPr>
          <a:xfrm>
            <a:off x="7762680" y="4410000"/>
            <a:ext cx="4008960" cy="2161080"/>
          </a:xfrm>
          <a:prstGeom prst="rect">
            <a:avLst/>
          </a:prstGeom>
          <a:ln>
            <a:noFill/>
          </a:ln>
        </p:spPr>
      </p:pic>
      <p:sp>
        <p:nvSpPr>
          <p:cNvPr id="1015" name="CustomShape 3"/>
          <p:cNvSpPr/>
          <p:nvPr/>
        </p:nvSpPr>
        <p:spPr>
          <a:xfrm>
            <a:off x="1500120" y="6381720"/>
            <a:ext cx="61462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how many times the SQL correlated subquery is executed?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16"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When can we avoid?</a:t>
            </a:r>
            <a:endParaRPr b="0" lang="en-US" sz="4400" spc="-1" strike="noStrike">
              <a:latin typeface="Arial"/>
            </a:endParaRPr>
          </a:p>
        </p:txBody>
      </p:sp>
      <p:pic>
        <p:nvPicPr>
          <p:cNvPr id="1017" name="" descr=""/>
          <p:cNvPicPr/>
          <p:nvPr/>
        </p:nvPicPr>
        <p:blipFill>
          <a:blip r:embed="rId1"/>
          <a:stretch/>
        </p:blipFill>
        <p:spPr>
          <a:xfrm>
            <a:off x="609120" y="2405160"/>
            <a:ext cx="5747400" cy="2499120"/>
          </a:xfrm>
          <a:prstGeom prst="rect">
            <a:avLst/>
          </a:prstGeom>
          <a:ln>
            <a:noFill/>
          </a:ln>
        </p:spPr>
      </p:pic>
      <p:sp>
        <p:nvSpPr>
          <p:cNvPr id="1018" name="CustomShape 2"/>
          <p:cNvSpPr/>
          <p:nvPr/>
        </p:nvSpPr>
        <p:spPr>
          <a:xfrm>
            <a:off x="1821600" y="5214960"/>
            <a:ext cx="5047200" cy="601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find all employees with a salary higher than their average departmental salary.</a:t>
            </a:r>
            <a:endParaRPr b="0" lang="en-US" sz="1800" spc="-1" strike="noStrike">
              <a:latin typeface="Arial"/>
            </a:endParaRPr>
          </a:p>
        </p:txBody>
      </p:sp>
      <p:pic>
        <p:nvPicPr>
          <p:cNvPr id="1019" name="" descr=""/>
          <p:cNvPicPr/>
          <p:nvPr/>
        </p:nvPicPr>
        <p:blipFill>
          <a:blip r:embed="rId2"/>
          <a:stretch/>
        </p:blipFill>
        <p:spPr>
          <a:xfrm>
            <a:off x="7310160" y="2383920"/>
            <a:ext cx="4587840" cy="2389320"/>
          </a:xfrm>
          <a:prstGeom prst="rect">
            <a:avLst/>
          </a:prstGeom>
          <a:ln>
            <a:noFill/>
          </a:ln>
        </p:spPr>
      </p:pic>
      <p:sp>
        <p:nvSpPr>
          <p:cNvPr id="1020" name="CustomShape 3"/>
          <p:cNvSpPr/>
          <p:nvPr/>
        </p:nvSpPr>
        <p:spPr>
          <a:xfrm>
            <a:off x="7810200" y="6000840"/>
            <a:ext cx="196740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Window functions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solutions are available?</a:t>
            </a:r>
            <a:endParaRPr b="0" lang="en-US" sz="4400" spc="-1" strike="noStrike">
              <a:latin typeface="Arial"/>
            </a:endParaRPr>
          </a:p>
        </p:txBody>
      </p:sp>
      <p:sp>
        <p:nvSpPr>
          <p:cNvPr id="1022" name="CustomShape 2"/>
          <p:cNvSpPr/>
          <p:nvPr/>
        </p:nvSpPr>
        <p:spPr>
          <a:xfrm>
            <a:off x="872640" y="1604160"/>
            <a:ext cx="4826160" cy="1895760"/>
          </a:xfrm>
          <a:prstGeom prst="rect">
            <a:avLst/>
          </a:prstGeom>
          <a:noFill/>
          <a:ln>
            <a:noFill/>
          </a:ln>
        </p:spPr>
        <p:style>
          <a:lnRef idx="0"/>
          <a:fillRef idx="0"/>
          <a:effectRef idx="0"/>
          <a:fontRef idx="minor"/>
        </p:style>
      </p:sp>
      <p:sp>
        <p:nvSpPr>
          <p:cNvPr id="1023" name="CustomShape 3"/>
          <p:cNvSpPr/>
          <p:nvPr/>
        </p:nvSpPr>
        <p:spPr>
          <a:xfrm>
            <a:off x="6385320" y="1604160"/>
            <a:ext cx="5046120" cy="1895760"/>
          </a:xfrm>
          <a:prstGeom prst="rect">
            <a:avLst/>
          </a:prstGeom>
          <a:noFill/>
          <a:ln>
            <a:noFill/>
          </a:ln>
        </p:spPr>
        <p:style>
          <a:lnRef idx="0"/>
          <a:fillRef idx="0"/>
          <a:effectRef idx="0"/>
          <a:fontRef idx="minor"/>
        </p:style>
      </p:sp>
      <p:sp>
        <p:nvSpPr>
          <p:cNvPr id="1024" name="CustomShape 4"/>
          <p:cNvSpPr/>
          <p:nvPr/>
        </p:nvSpPr>
        <p:spPr>
          <a:xfrm>
            <a:off x="609120" y="4213440"/>
            <a:ext cx="10971360" cy="832680"/>
          </a:xfrm>
          <a:prstGeom prst="rect">
            <a:avLst/>
          </a:prstGeom>
          <a:noFill/>
          <a:ln>
            <a:noFill/>
          </a:ln>
        </p:spPr>
        <p:style>
          <a:lnRef idx="0"/>
          <a:fillRef idx="0"/>
          <a:effectRef idx="0"/>
          <a:fontRef idx="minor"/>
        </p:style>
        <p:txBody>
          <a:bodyPr lIns="0" rIns="0" tIns="0" bIns="0">
            <a:normAutofit fontScale="88000"/>
          </a:bodyPr>
          <a:p>
            <a:pPr>
              <a:lnSpc>
                <a:spcPct val="100000"/>
              </a:lnSpc>
              <a:spcBef>
                <a:spcPts val="1417"/>
              </a:spcBef>
            </a:pPr>
            <a:endParaRPr b="0" lang="en-US" sz="18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List the employees who have never received a bonus.</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1025" name="" descr=""/>
          <p:cNvPicPr/>
          <p:nvPr/>
        </p:nvPicPr>
        <p:blipFill>
          <a:blip r:embed="rId1"/>
          <a:stretch/>
        </p:blipFill>
        <p:spPr>
          <a:xfrm>
            <a:off x="1104120" y="1589760"/>
            <a:ext cx="3751560" cy="1951200"/>
          </a:xfrm>
          <a:prstGeom prst="rect">
            <a:avLst/>
          </a:prstGeom>
          <a:ln>
            <a:noFill/>
          </a:ln>
        </p:spPr>
      </p:pic>
      <p:pic>
        <p:nvPicPr>
          <p:cNvPr id="1026" name="" descr=""/>
          <p:cNvPicPr/>
          <p:nvPr/>
        </p:nvPicPr>
        <p:blipFill>
          <a:blip r:embed="rId2"/>
          <a:stretch/>
        </p:blipFill>
        <p:spPr>
          <a:xfrm>
            <a:off x="6368400" y="1431360"/>
            <a:ext cx="5437440" cy="26942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7"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Correlated Subquery</a:t>
            </a:r>
            <a:endParaRPr b="0" lang="en-US" sz="4400" spc="-1" strike="noStrike">
              <a:latin typeface="Arial"/>
            </a:endParaRPr>
          </a:p>
        </p:txBody>
      </p:sp>
      <p:sp>
        <p:nvSpPr>
          <p:cNvPr id="1028" name="CustomShape 2"/>
          <p:cNvSpPr/>
          <p:nvPr/>
        </p:nvSpPr>
        <p:spPr>
          <a:xfrm>
            <a:off x="56160" y="4069800"/>
            <a:ext cx="6018480" cy="189576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List the employees who have never received a bonus.</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1029" name="" descr=""/>
          <p:cNvPicPr/>
          <p:nvPr/>
        </p:nvPicPr>
        <p:blipFill>
          <a:blip r:embed="rId1"/>
          <a:stretch/>
        </p:blipFill>
        <p:spPr>
          <a:xfrm>
            <a:off x="4699080" y="1346400"/>
            <a:ext cx="3645000" cy="1895760"/>
          </a:xfrm>
          <a:prstGeom prst="rect">
            <a:avLst/>
          </a:prstGeom>
          <a:ln>
            <a:noFill/>
          </a:ln>
        </p:spPr>
      </p:pic>
      <p:pic>
        <p:nvPicPr>
          <p:cNvPr id="1030" name="" descr=""/>
          <p:cNvPicPr/>
          <p:nvPr/>
        </p:nvPicPr>
        <p:blipFill>
          <a:blip r:embed="rId2"/>
          <a:stretch/>
        </p:blipFill>
        <p:spPr>
          <a:xfrm>
            <a:off x="341640" y="1283760"/>
            <a:ext cx="3826080" cy="1895760"/>
          </a:xfrm>
          <a:prstGeom prst="rect">
            <a:avLst/>
          </a:prstGeom>
          <a:ln>
            <a:noFill/>
          </a:ln>
        </p:spPr>
      </p:pic>
      <p:pic>
        <p:nvPicPr>
          <p:cNvPr id="1031" name="" descr=""/>
          <p:cNvPicPr/>
          <p:nvPr/>
        </p:nvPicPr>
        <p:blipFill>
          <a:blip r:embed="rId3"/>
          <a:stretch/>
        </p:blipFill>
        <p:spPr>
          <a:xfrm>
            <a:off x="6142320" y="3359160"/>
            <a:ext cx="5353200" cy="1845720"/>
          </a:xfrm>
          <a:prstGeom prst="rect">
            <a:avLst/>
          </a:prstGeom>
          <a:ln>
            <a:noFill/>
          </a:ln>
        </p:spPr>
      </p:pic>
      <p:pic>
        <p:nvPicPr>
          <p:cNvPr id="1032" name="" descr=""/>
          <p:cNvPicPr/>
          <p:nvPr/>
        </p:nvPicPr>
        <p:blipFill>
          <a:blip r:embed="rId4"/>
          <a:stretch/>
        </p:blipFill>
        <p:spPr>
          <a:xfrm>
            <a:off x="7597440" y="5317200"/>
            <a:ext cx="2284560" cy="1528200"/>
          </a:xfrm>
          <a:prstGeom prst="rect">
            <a:avLst/>
          </a:prstGeom>
          <a:ln>
            <a:noFill/>
          </a:ln>
        </p:spPr>
      </p:pic>
      <p:sp>
        <p:nvSpPr>
          <p:cNvPr id="1033" name="CustomShape 3"/>
          <p:cNvSpPr/>
          <p:nvPr/>
        </p:nvSpPr>
        <p:spPr>
          <a:xfrm>
            <a:off x="10269360" y="5558040"/>
            <a:ext cx="1485720" cy="1113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EXIST WITH</a:t>
            </a:r>
            <a:br/>
            <a:r>
              <a:rPr b="0" lang="en-US" sz="1800" spc="-1" strike="noStrike">
                <a:solidFill>
                  <a:srgbClr val="000000"/>
                </a:solidFill>
                <a:highlight>
                  <a:srgbClr val="ffff00"/>
                </a:highlight>
                <a:latin typeface="Arial"/>
                <a:ea typeface="DejaVu Sans"/>
              </a:rPr>
              <a:t>SUBQ - </a:t>
            </a:r>
            <a:br/>
            <a:r>
              <a:rPr b="0" lang="en-US" sz="1800" spc="-1" strike="noStrike">
                <a:solidFill>
                  <a:srgbClr val="000000"/>
                </a:solidFill>
                <a:highlight>
                  <a:srgbClr val="ffff00"/>
                </a:highlight>
                <a:latin typeface="Arial"/>
                <a:ea typeface="DejaVu Sans"/>
              </a:rPr>
              <a:t>FAST TO </a:t>
            </a:r>
            <a:endParaRPr b="0" lang="en-US" sz="1800" spc="-1" strike="noStrike">
              <a:latin typeface="Arial"/>
            </a:endParaRPr>
          </a:p>
          <a:p>
            <a:pPr>
              <a:lnSpc>
                <a:spcPct val="100000"/>
              </a:lnSpc>
            </a:pPr>
            <a:r>
              <a:rPr b="0" lang="en-US" sz="1800" spc="-1" strike="noStrike">
                <a:solidFill>
                  <a:srgbClr val="000000"/>
                </a:solidFill>
                <a:highlight>
                  <a:srgbClr val="ffff00"/>
                </a:highlight>
                <a:latin typeface="Arial"/>
                <a:ea typeface="DejaVu Sans"/>
              </a:rPr>
              <a:t>THE POINT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When can’t we avoid correlated SubQ?</a:t>
            </a:r>
            <a:endParaRPr b="0" lang="en-US" sz="4400" spc="-1" strike="noStrike">
              <a:latin typeface="Arial"/>
            </a:endParaRPr>
          </a:p>
        </p:txBody>
      </p:sp>
      <p:sp>
        <p:nvSpPr>
          <p:cNvPr id="1035" name="CustomShape 2"/>
          <p:cNvSpPr/>
          <p:nvPr/>
        </p:nvSpPr>
        <p:spPr>
          <a:xfrm>
            <a:off x="609480" y="1604520"/>
            <a:ext cx="5353200" cy="1895760"/>
          </a:xfrm>
          <a:prstGeom prst="rect">
            <a:avLst/>
          </a:prstGeom>
          <a:noFill/>
          <a:ln>
            <a:noFill/>
          </a:ln>
        </p:spPr>
        <p:style>
          <a:lnRef idx="0"/>
          <a:fillRef idx="0"/>
          <a:effectRef idx="0"/>
          <a:fontRef idx="minor"/>
        </p:style>
      </p:sp>
      <p:sp>
        <p:nvSpPr>
          <p:cNvPr id="1036" name="CustomShape 3"/>
          <p:cNvSpPr/>
          <p:nvPr/>
        </p:nvSpPr>
        <p:spPr>
          <a:xfrm>
            <a:off x="6231960" y="1604520"/>
            <a:ext cx="5353200" cy="1895760"/>
          </a:xfrm>
          <a:prstGeom prst="rect">
            <a:avLst/>
          </a:prstGeom>
          <a:noFill/>
          <a:ln>
            <a:noFill/>
          </a:ln>
        </p:spPr>
        <p:style>
          <a:lnRef idx="0"/>
          <a:fillRef idx="0"/>
          <a:effectRef idx="0"/>
          <a:fontRef idx="minor"/>
        </p:style>
      </p:sp>
      <p:sp>
        <p:nvSpPr>
          <p:cNvPr id="1037" name="CustomShape 4"/>
          <p:cNvSpPr/>
          <p:nvPr/>
        </p:nvSpPr>
        <p:spPr>
          <a:xfrm>
            <a:off x="609480" y="3682080"/>
            <a:ext cx="10971360" cy="1895760"/>
          </a:xfrm>
          <a:prstGeom prst="rect">
            <a:avLst/>
          </a:prstGeom>
          <a:noFill/>
          <a:ln>
            <a:noFill/>
          </a:ln>
        </p:spPr>
        <p:style>
          <a:lnRef idx="0"/>
          <a:fillRef idx="0"/>
          <a:effectRef idx="0"/>
          <a:fontRef idx="minor"/>
        </p:style>
      </p:sp>
      <p:sp>
        <p:nvSpPr>
          <p:cNvPr id="1038" name="CustomShape 5"/>
          <p:cNvSpPr/>
          <p:nvPr/>
        </p:nvSpPr>
        <p:spPr>
          <a:xfrm>
            <a:off x="2420640" y="2336760"/>
            <a:ext cx="578340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find all employees who are not assigned to any projects</a:t>
            </a:r>
            <a:endParaRPr b="0" lang="en-US" sz="1800" spc="-1" strike="noStrike">
              <a:latin typeface="Arial"/>
            </a:endParaRPr>
          </a:p>
        </p:txBody>
      </p:sp>
      <p:sp>
        <p:nvSpPr>
          <p:cNvPr id="1039" name="CustomShape 6"/>
          <p:cNvSpPr/>
          <p:nvPr/>
        </p:nvSpPr>
        <p:spPr>
          <a:xfrm>
            <a:off x="2397960" y="2868480"/>
            <a:ext cx="5100480" cy="1203480"/>
          </a:xfrm>
          <a:prstGeom prst="rect">
            <a:avLst/>
          </a:prstGeom>
          <a:noFill/>
          <a:ln>
            <a:noFill/>
          </a:ln>
        </p:spPr>
        <p:style>
          <a:lnRef idx="0"/>
          <a:fillRef idx="0"/>
          <a:effectRef idx="0"/>
          <a:fontRef idx="minor"/>
        </p:style>
        <p:txBody>
          <a:bodyPr lIns="0" rIns="0" tIns="0" bIns="0">
            <a:normAutofit fontScale="53000"/>
          </a:bodyPr>
          <a:p>
            <a:pPr>
              <a:lnSpc>
                <a:spcPct val="100000"/>
              </a:lnSpc>
              <a:spcBef>
                <a:spcPts val="1417"/>
              </a:spcBef>
            </a:pPr>
            <a:endParaRPr b="0" lang="en-US" sz="18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List the employees who have never received a bonus.</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1040" name="" descr=""/>
          <p:cNvPicPr/>
          <p:nvPr/>
        </p:nvPicPr>
        <p:blipFill>
          <a:blip r:embed="rId1"/>
          <a:stretch/>
        </p:blipFill>
        <p:spPr>
          <a:xfrm>
            <a:off x="2611080" y="4800240"/>
            <a:ext cx="7237440" cy="617760"/>
          </a:xfrm>
          <a:prstGeom prst="rect">
            <a:avLst/>
          </a:prstGeom>
          <a:ln>
            <a:noFill/>
          </a:ln>
        </p:spPr>
      </p:pic>
      <p:sp>
        <p:nvSpPr>
          <p:cNvPr id="1041" name="CustomShape 7"/>
          <p:cNvSpPr/>
          <p:nvPr/>
        </p:nvSpPr>
        <p:spPr>
          <a:xfrm>
            <a:off x="3171240" y="6073560"/>
            <a:ext cx="261792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0000"/>
                </a:highlight>
                <a:latin typeface="Arial"/>
                <a:ea typeface="DejaVu Sans"/>
              </a:rPr>
              <a:t>ANYTHING COMMON?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When can’t we avoid correlated SubQ?</a:t>
            </a:r>
            <a:endParaRPr b="0" lang="en-US" sz="4400" spc="-1" strike="noStrike">
              <a:latin typeface="Arial"/>
            </a:endParaRPr>
          </a:p>
        </p:txBody>
      </p:sp>
      <p:sp>
        <p:nvSpPr>
          <p:cNvPr id="1043" name="CustomShape 2"/>
          <p:cNvSpPr/>
          <p:nvPr/>
        </p:nvSpPr>
        <p:spPr>
          <a:xfrm>
            <a:off x="609480" y="1604520"/>
            <a:ext cx="5353200" cy="1895760"/>
          </a:xfrm>
          <a:prstGeom prst="rect">
            <a:avLst/>
          </a:prstGeom>
          <a:noFill/>
          <a:ln>
            <a:noFill/>
          </a:ln>
        </p:spPr>
        <p:style>
          <a:lnRef idx="0"/>
          <a:fillRef idx="0"/>
          <a:effectRef idx="0"/>
          <a:fontRef idx="minor"/>
        </p:style>
      </p:sp>
      <p:sp>
        <p:nvSpPr>
          <p:cNvPr id="1044" name="CustomShape 3"/>
          <p:cNvSpPr/>
          <p:nvPr/>
        </p:nvSpPr>
        <p:spPr>
          <a:xfrm>
            <a:off x="6231960" y="1604520"/>
            <a:ext cx="5353200" cy="1895760"/>
          </a:xfrm>
          <a:prstGeom prst="rect">
            <a:avLst/>
          </a:prstGeom>
          <a:noFill/>
          <a:ln>
            <a:noFill/>
          </a:ln>
        </p:spPr>
        <p:style>
          <a:lnRef idx="0"/>
          <a:fillRef idx="0"/>
          <a:effectRef idx="0"/>
          <a:fontRef idx="minor"/>
        </p:style>
      </p:sp>
      <p:sp>
        <p:nvSpPr>
          <p:cNvPr id="1045" name="CustomShape 4"/>
          <p:cNvSpPr/>
          <p:nvPr/>
        </p:nvSpPr>
        <p:spPr>
          <a:xfrm>
            <a:off x="609480" y="3682080"/>
            <a:ext cx="10971360" cy="1895760"/>
          </a:xfrm>
          <a:prstGeom prst="rect">
            <a:avLst/>
          </a:prstGeom>
          <a:noFill/>
          <a:ln>
            <a:noFill/>
          </a:ln>
        </p:spPr>
        <p:style>
          <a:lnRef idx="0"/>
          <a:fillRef idx="0"/>
          <a:effectRef idx="0"/>
          <a:fontRef idx="minor"/>
        </p:style>
      </p:sp>
      <p:sp>
        <p:nvSpPr>
          <p:cNvPr id="1046" name="CustomShape 5"/>
          <p:cNvSpPr/>
          <p:nvPr/>
        </p:nvSpPr>
        <p:spPr>
          <a:xfrm>
            <a:off x="2420640" y="2336760"/>
            <a:ext cx="578340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find all employees who are not assigned to any projects</a:t>
            </a:r>
            <a:endParaRPr b="0" lang="en-US" sz="1800" spc="-1" strike="noStrike">
              <a:latin typeface="Arial"/>
            </a:endParaRPr>
          </a:p>
        </p:txBody>
      </p:sp>
      <p:sp>
        <p:nvSpPr>
          <p:cNvPr id="1047" name="CustomShape 6"/>
          <p:cNvSpPr/>
          <p:nvPr/>
        </p:nvSpPr>
        <p:spPr>
          <a:xfrm>
            <a:off x="2397960" y="2868480"/>
            <a:ext cx="5100480" cy="1203480"/>
          </a:xfrm>
          <a:prstGeom prst="rect">
            <a:avLst/>
          </a:prstGeom>
          <a:noFill/>
          <a:ln>
            <a:noFill/>
          </a:ln>
        </p:spPr>
        <p:style>
          <a:lnRef idx="0"/>
          <a:fillRef idx="0"/>
          <a:effectRef idx="0"/>
          <a:fontRef idx="minor"/>
        </p:style>
        <p:txBody>
          <a:bodyPr lIns="0" rIns="0" tIns="0" bIns="0">
            <a:normAutofit fontScale="53000"/>
          </a:bodyPr>
          <a:p>
            <a:pPr>
              <a:lnSpc>
                <a:spcPct val="100000"/>
              </a:lnSpc>
              <a:spcBef>
                <a:spcPts val="1417"/>
              </a:spcBef>
            </a:pPr>
            <a:endParaRPr b="0" lang="en-US" sz="18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List the employees who have never received a bonus.</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1048" name="" descr=""/>
          <p:cNvPicPr/>
          <p:nvPr/>
        </p:nvPicPr>
        <p:blipFill>
          <a:blip r:embed="rId1"/>
          <a:stretch/>
        </p:blipFill>
        <p:spPr>
          <a:xfrm>
            <a:off x="2611080" y="4800240"/>
            <a:ext cx="7237440" cy="617760"/>
          </a:xfrm>
          <a:prstGeom prst="rect">
            <a:avLst/>
          </a:prstGeom>
          <a:ln>
            <a:noFill/>
          </a:ln>
        </p:spPr>
      </p:pic>
      <p:sp>
        <p:nvSpPr>
          <p:cNvPr id="1049" name="CustomShape 7"/>
          <p:cNvSpPr/>
          <p:nvPr/>
        </p:nvSpPr>
        <p:spPr>
          <a:xfrm>
            <a:off x="3171240" y="6073560"/>
            <a:ext cx="261792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0000"/>
                </a:highlight>
                <a:latin typeface="Arial"/>
                <a:ea typeface="DejaVu Sans"/>
              </a:rPr>
              <a:t>ANYTHING COMMON?</a:t>
            </a:r>
            <a:endParaRPr b="0" lang="en-US" sz="1800" spc="-1" strike="noStrike">
              <a:latin typeface="Arial"/>
            </a:endParaRPr>
          </a:p>
        </p:txBody>
      </p:sp>
      <p:sp>
        <p:nvSpPr>
          <p:cNvPr id="1050" name="CustomShape 8"/>
          <p:cNvSpPr/>
          <p:nvPr/>
        </p:nvSpPr>
        <p:spPr>
          <a:xfrm>
            <a:off x="8135280" y="6375960"/>
            <a:ext cx="153612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00a933"/>
                </a:highlight>
                <a:latin typeface="Arial"/>
                <a:ea typeface="DejaVu Sans"/>
              </a:rPr>
              <a:t>NEGATIVES!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About Positive Data Questions? </a:t>
            </a:r>
            <a:endParaRPr b="0" lang="en-US" sz="4400" spc="-1" strike="noStrike">
              <a:latin typeface="Arial"/>
            </a:endParaRPr>
          </a:p>
        </p:txBody>
      </p:sp>
      <p:sp>
        <p:nvSpPr>
          <p:cNvPr id="1052" name="CustomShape 2"/>
          <p:cNvSpPr/>
          <p:nvPr/>
        </p:nvSpPr>
        <p:spPr>
          <a:xfrm>
            <a:off x="609480" y="1604520"/>
            <a:ext cx="5353200" cy="1895760"/>
          </a:xfrm>
          <a:prstGeom prst="rect">
            <a:avLst/>
          </a:prstGeom>
          <a:noFill/>
          <a:ln>
            <a:noFill/>
          </a:ln>
        </p:spPr>
        <p:style>
          <a:lnRef idx="0"/>
          <a:fillRef idx="0"/>
          <a:effectRef idx="0"/>
          <a:fontRef idx="minor"/>
        </p:style>
      </p:sp>
      <p:sp>
        <p:nvSpPr>
          <p:cNvPr id="1053" name="CustomShape 3"/>
          <p:cNvSpPr/>
          <p:nvPr/>
        </p:nvSpPr>
        <p:spPr>
          <a:xfrm>
            <a:off x="6231960" y="1604520"/>
            <a:ext cx="5353200" cy="1895760"/>
          </a:xfrm>
          <a:prstGeom prst="rect">
            <a:avLst/>
          </a:prstGeom>
          <a:noFill/>
          <a:ln>
            <a:noFill/>
          </a:ln>
        </p:spPr>
        <p:style>
          <a:lnRef idx="0"/>
          <a:fillRef idx="0"/>
          <a:effectRef idx="0"/>
          <a:fontRef idx="minor"/>
        </p:style>
      </p:sp>
      <p:sp>
        <p:nvSpPr>
          <p:cNvPr id="1054" name="CustomShape 4"/>
          <p:cNvSpPr/>
          <p:nvPr/>
        </p:nvSpPr>
        <p:spPr>
          <a:xfrm>
            <a:off x="856080" y="3951000"/>
            <a:ext cx="10971360" cy="189576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List the employees who have received a bonus.</a:t>
            </a:r>
            <a:endParaRPr b="0" lang="en-US" sz="3200" spc="-1" strike="noStrike">
              <a:latin typeface="Arial"/>
            </a:endParaRPr>
          </a:p>
        </p:txBody>
      </p:sp>
      <p:pic>
        <p:nvPicPr>
          <p:cNvPr id="1055" name="" descr=""/>
          <p:cNvPicPr/>
          <p:nvPr/>
        </p:nvPicPr>
        <p:blipFill>
          <a:blip r:embed="rId1"/>
          <a:stretch/>
        </p:blipFill>
        <p:spPr>
          <a:xfrm>
            <a:off x="6267960" y="1716480"/>
            <a:ext cx="3645000" cy="1895760"/>
          </a:xfrm>
          <a:prstGeom prst="rect">
            <a:avLst/>
          </a:prstGeom>
          <a:ln>
            <a:noFill/>
          </a:ln>
        </p:spPr>
      </p:pic>
      <p:pic>
        <p:nvPicPr>
          <p:cNvPr id="1056" name="" descr=""/>
          <p:cNvPicPr/>
          <p:nvPr/>
        </p:nvPicPr>
        <p:blipFill>
          <a:blip r:embed="rId2"/>
          <a:stretch/>
        </p:blipFill>
        <p:spPr>
          <a:xfrm>
            <a:off x="1910520" y="1653840"/>
            <a:ext cx="3826080" cy="1895760"/>
          </a:xfrm>
          <a:prstGeom prst="rect">
            <a:avLst/>
          </a:prstGeom>
          <a:ln>
            <a:noFill/>
          </a:ln>
        </p:spPr>
      </p:pic>
      <p:pic>
        <p:nvPicPr>
          <p:cNvPr id="1057" name="" descr=""/>
          <p:cNvPicPr/>
          <p:nvPr/>
        </p:nvPicPr>
        <p:blipFill>
          <a:blip r:embed="rId3"/>
          <a:stretch/>
        </p:blipFill>
        <p:spPr>
          <a:xfrm>
            <a:off x="3669120" y="4857120"/>
            <a:ext cx="4627800" cy="1513080"/>
          </a:xfrm>
          <a:prstGeom prst="rect">
            <a:avLst/>
          </a:prstGeom>
          <a:ln>
            <a:noFill/>
          </a:ln>
        </p:spPr>
      </p:pic>
      <p:sp>
        <p:nvSpPr>
          <p:cNvPr id="1058" name="CustomShape 5"/>
          <p:cNvSpPr/>
          <p:nvPr/>
        </p:nvSpPr>
        <p:spPr>
          <a:xfrm>
            <a:off x="8740440" y="5860440"/>
            <a:ext cx="1799640" cy="392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hi-IN" sz="1800" spc="-1" strike="noStrike">
                <a:solidFill>
                  <a:srgbClr val="000000"/>
                </a:solidFill>
                <a:highlight>
                  <a:srgbClr val="ff0000"/>
                </a:highlight>
                <a:latin typeface="Arial"/>
                <a:cs typeface="DejaVu Sans"/>
              </a:rPr>
              <a:t>وديتوا الجوين فيين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9" name="" descr=""/>
          <p:cNvPicPr/>
          <p:nvPr/>
        </p:nvPicPr>
        <p:blipFill>
          <a:blip r:embed="rId1"/>
          <a:stretch/>
        </p:blipFill>
        <p:spPr>
          <a:xfrm>
            <a:off x="609120" y="1676880"/>
            <a:ext cx="5353200" cy="1750320"/>
          </a:xfrm>
          <a:prstGeom prst="rect">
            <a:avLst/>
          </a:prstGeom>
          <a:ln>
            <a:noFill/>
          </a:ln>
        </p:spPr>
      </p:pic>
      <p:pic>
        <p:nvPicPr>
          <p:cNvPr id="1060" name="" descr=""/>
          <p:cNvPicPr/>
          <p:nvPr/>
        </p:nvPicPr>
        <p:blipFill>
          <a:blip r:embed="rId2"/>
          <a:stretch/>
        </p:blipFill>
        <p:spPr>
          <a:xfrm>
            <a:off x="6231600" y="1915200"/>
            <a:ext cx="5353200" cy="1274040"/>
          </a:xfrm>
          <a:prstGeom prst="rect">
            <a:avLst/>
          </a:prstGeom>
          <a:ln>
            <a:noFill/>
          </a:ln>
        </p:spPr>
      </p:pic>
      <p:pic>
        <p:nvPicPr>
          <p:cNvPr id="1061" name="" descr=""/>
          <p:cNvPicPr/>
          <p:nvPr/>
        </p:nvPicPr>
        <p:blipFill>
          <a:blip r:embed="rId3"/>
          <a:stretch/>
        </p:blipFill>
        <p:spPr>
          <a:xfrm>
            <a:off x="4026600" y="3681720"/>
            <a:ext cx="4136400" cy="1895760"/>
          </a:xfrm>
          <a:prstGeom prst="rect">
            <a:avLst/>
          </a:prstGeom>
          <a:ln>
            <a:noFill/>
          </a:ln>
        </p:spPr>
      </p:pic>
      <p:sp>
        <p:nvSpPr>
          <p:cNvPr id="1062"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Implicit join :) </a:t>
            </a:r>
            <a:endParaRPr b="0" lang="en-US" sz="4400" spc="-1" strike="noStrike">
              <a:latin typeface="Arial"/>
            </a:endParaRPr>
          </a:p>
        </p:txBody>
      </p:sp>
      <p:sp>
        <p:nvSpPr>
          <p:cNvPr id="1063" name="CustomShape 2"/>
          <p:cNvSpPr/>
          <p:nvPr/>
        </p:nvSpPr>
        <p:spPr>
          <a:xfrm>
            <a:off x="660960" y="6297480"/>
            <a:ext cx="657144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USE JOIN instead of a correlated subquery whenever possible.</a:t>
            </a:r>
            <a:endParaRPr b="0" lang="en-US" sz="1800" spc="-1" strike="noStrike">
              <a:latin typeface="Arial"/>
            </a:endParaRPr>
          </a:p>
        </p:txBody>
      </p:sp>
      <p:sp>
        <p:nvSpPr>
          <p:cNvPr id="1064" name="CustomShape 3"/>
          <p:cNvSpPr/>
          <p:nvPr/>
        </p:nvSpPr>
        <p:spPr>
          <a:xfrm>
            <a:off x="8964720" y="4089960"/>
            <a:ext cx="267300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Performance difference?</a:t>
            </a:r>
            <a:endParaRPr b="0" lang="en-US" sz="1800" spc="-1" strike="noStrike">
              <a:latin typeface="Arial"/>
            </a:endParaRPr>
          </a:p>
        </p:txBody>
      </p:sp>
      <p:pic>
        <p:nvPicPr>
          <p:cNvPr id="1065" name="" descr=""/>
          <p:cNvPicPr/>
          <p:nvPr/>
        </p:nvPicPr>
        <p:blipFill>
          <a:blip r:embed="rId4"/>
          <a:stretch/>
        </p:blipFill>
        <p:spPr>
          <a:xfrm>
            <a:off x="9657000" y="4678200"/>
            <a:ext cx="989280" cy="5032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INFO</a:t>
            </a:r>
            <a:endParaRPr b="0" lang="en-US" sz="4400" spc="-1" strike="noStrike">
              <a:latin typeface="Arial"/>
            </a:endParaRPr>
          </a:p>
        </p:txBody>
      </p:sp>
      <p:sp>
        <p:nvSpPr>
          <p:cNvPr id="1067" name="CustomShape 2"/>
          <p:cNvSpPr/>
          <p:nvPr/>
        </p:nvSpPr>
        <p:spPr>
          <a:xfrm>
            <a:off x="848520" y="1604520"/>
            <a:ext cx="10492920" cy="3976200"/>
          </a:xfrm>
          <a:prstGeom prst="rect">
            <a:avLst/>
          </a:prstGeom>
          <a:noFill/>
          <a:ln>
            <a:noFill/>
          </a:ln>
        </p:spPr>
        <p:style>
          <a:lnRef idx="0"/>
          <a:fillRef idx="0"/>
          <a:effectRef idx="0"/>
          <a:fontRef idx="minor"/>
        </p:style>
      </p:sp>
      <p:sp>
        <p:nvSpPr>
          <p:cNvPr id="1068" name="CustomShape 3"/>
          <p:cNvSpPr/>
          <p:nvPr/>
        </p:nvSpPr>
        <p:spPr>
          <a:xfrm>
            <a:off x="705960" y="6364800"/>
            <a:ext cx="68349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1"/>
              </a:rPr>
              <a:t>https://bipp.io/sql-tutorial/advanced-sql/sql-correlated-subqueries/</a:t>
            </a:r>
            <a:r>
              <a:rPr b="0" lang="en-US" sz="1800" spc="-1" strike="noStrike">
                <a:solidFill>
                  <a:srgbClr val="0000ff"/>
                </a:solidFill>
                <a:latin typeface="Arial"/>
                <a:ea typeface="DejaVu Sans"/>
              </a:rPr>
              <a:t> </a:t>
            </a:r>
            <a:endParaRPr b="0" lang="en-US" sz="1800" spc="-1" strike="noStrike">
              <a:latin typeface="Arial"/>
            </a:endParaRPr>
          </a:p>
        </p:txBody>
      </p:sp>
      <p:pic>
        <p:nvPicPr>
          <p:cNvPr id="1069" name="" descr=""/>
          <p:cNvPicPr/>
          <p:nvPr/>
        </p:nvPicPr>
        <p:blipFill>
          <a:blip r:embed="rId2"/>
          <a:stretch/>
        </p:blipFill>
        <p:spPr>
          <a:xfrm>
            <a:off x="299880" y="1562040"/>
            <a:ext cx="11590560" cy="37324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Simple subquery</a:t>
            </a:r>
            <a:endParaRPr b="0" lang="en-US" sz="4400" spc="-1" strike="noStrike">
              <a:latin typeface="Arial"/>
            </a:endParaRPr>
          </a:p>
        </p:txBody>
      </p:sp>
      <p:pic>
        <p:nvPicPr>
          <p:cNvPr id="975" name="" descr=""/>
          <p:cNvPicPr/>
          <p:nvPr/>
        </p:nvPicPr>
        <p:blipFill>
          <a:blip r:embed="rId1"/>
          <a:stretch/>
        </p:blipFill>
        <p:spPr>
          <a:xfrm>
            <a:off x="609120" y="2405160"/>
            <a:ext cx="6235560" cy="2499120"/>
          </a:xfrm>
          <a:prstGeom prst="rect">
            <a:avLst/>
          </a:prstGeom>
          <a:ln>
            <a:noFill/>
          </a:ln>
        </p:spPr>
      </p:pic>
      <p:sp>
        <p:nvSpPr>
          <p:cNvPr id="976" name="CustomShape 2"/>
          <p:cNvSpPr/>
          <p:nvPr/>
        </p:nvSpPr>
        <p:spPr>
          <a:xfrm>
            <a:off x="2833560" y="6036480"/>
            <a:ext cx="55684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Get employees earning more than the average salary</a:t>
            </a:r>
            <a:endParaRPr b="0" lang="en-US" sz="1800" spc="-1" strike="noStrike">
              <a:latin typeface="Arial"/>
            </a:endParaRPr>
          </a:p>
        </p:txBody>
      </p:sp>
      <p:pic>
        <p:nvPicPr>
          <p:cNvPr id="977" name="" descr=""/>
          <p:cNvPicPr/>
          <p:nvPr/>
        </p:nvPicPr>
        <p:blipFill>
          <a:blip r:embed="rId2"/>
          <a:stretch/>
        </p:blipFill>
        <p:spPr>
          <a:xfrm>
            <a:off x="7708320" y="2186280"/>
            <a:ext cx="3506040" cy="261180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info</a:t>
            </a:r>
            <a:endParaRPr b="0" lang="en-US" sz="4400" spc="-1" strike="noStrike">
              <a:latin typeface="Arial"/>
            </a:endParaRPr>
          </a:p>
        </p:txBody>
      </p:sp>
      <p:sp>
        <p:nvSpPr>
          <p:cNvPr id="1071" name="CustomShape 2"/>
          <p:cNvSpPr/>
          <p:nvPr/>
        </p:nvSpPr>
        <p:spPr>
          <a:xfrm>
            <a:off x="609480" y="1604520"/>
            <a:ext cx="5352840" cy="3975840"/>
          </a:xfrm>
          <a:prstGeom prst="rect">
            <a:avLst/>
          </a:prstGeom>
          <a:noFill/>
          <a:ln>
            <a:noFill/>
          </a:ln>
        </p:spPr>
        <p:style>
          <a:lnRef idx="0"/>
          <a:fillRef idx="0"/>
          <a:effectRef idx="0"/>
          <a:fontRef idx="minor"/>
        </p:style>
      </p:sp>
      <p:sp>
        <p:nvSpPr>
          <p:cNvPr id="1072" name="CustomShape 3"/>
          <p:cNvSpPr/>
          <p:nvPr/>
        </p:nvSpPr>
        <p:spPr>
          <a:xfrm>
            <a:off x="6231960" y="1604520"/>
            <a:ext cx="5352840" cy="3975840"/>
          </a:xfrm>
          <a:prstGeom prst="rect">
            <a:avLst/>
          </a:prstGeom>
          <a:noFill/>
          <a:ln>
            <a:noFill/>
          </a:ln>
        </p:spPr>
        <p:style>
          <a:lnRef idx="0"/>
          <a:fillRef idx="0"/>
          <a:effectRef idx="0"/>
          <a:fontRef idx="minor"/>
        </p:style>
      </p:sp>
      <p:pic>
        <p:nvPicPr>
          <p:cNvPr id="1073" name="" descr=""/>
          <p:cNvPicPr/>
          <p:nvPr/>
        </p:nvPicPr>
        <p:blipFill>
          <a:blip r:embed="rId1"/>
          <a:stretch/>
        </p:blipFill>
        <p:spPr>
          <a:xfrm>
            <a:off x="2152440" y="2109960"/>
            <a:ext cx="7885080" cy="2636640"/>
          </a:xfrm>
          <a:prstGeom prst="rect">
            <a:avLst/>
          </a:prstGeom>
          <a:ln>
            <a:noFill/>
          </a:ln>
        </p:spPr>
      </p:pic>
      <p:sp>
        <p:nvSpPr>
          <p:cNvPr id="1074" name="CustomShape 4"/>
          <p:cNvSpPr/>
          <p:nvPr/>
        </p:nvSpPr>
        <p:spPr>
          <a:xfrm>
            <a:off x="914400" y="6309360"/>
            <a:ext cx="632700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https://learnsql.com/blog/correlated-sql-subqueries-newbies/</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75"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about SELECT clause?</a:t>
            </a:r>
            <a:endParaRPr b="0" lang="en-US" sz="4400" spc="-1" strike="noStrike">
              <a:latin typeface="Arial"/>
            </a:endParaRPr>
          </a:p>
        </p:txBody>
      </p:sp>
      <p:sp>
        <p:nvSpPr>
          <p:cNvPr id="1076" name="CustomShape 2"/>
          <p:cNvSpPr/>
          <p:nvPr/>
        </p:nvSpPr>
        <p:spPr>
          <a:xfrm>
            <a:off x="640080" y="2377440"/>
            <a:ext cx="5352480" cy="1895040"/>
          </a:xfrm>
          <a:prstGeom prst="rect">
            <a:avLst/>
          </a:prstGeom>
          <a:noFill/>
          <a:ln>
            <a:noFill/>
          </a:ln>
        </p:spPr>
        <p:style>
          <a:lnRef idx="0"/>
          <a:fillRef idx="0"/>
          <a:effectRef idx="0"/>
          <a:fontRef idx="minor"/>
        </p:style>
      </p:sp>
      <p:sp>
        <p:nvSpPr>
          <p:cNvPr id="1077" name="CustomShape 3"/>
          <p:cNvSpPr/>
          <p:nvPr/>
        </p:nvSpPr>
        <p:spPr>
          <a:xfrm>
            <a:off x="6350040" y="2377440"/>
            <a:ext cx="5352480" cy="1895040"/>
          </a:xfrm>
          <a:prstGeom prst="rect">
            <a:avLst/>
          </a:prstGeom>
          <a:noFill/>
          <a:ln>
            <a:noFill/>
          </a:ln>
        </p:spPr>
        <p:style>
          <a:lnRef idx="0"/>
          <a:fillRef idx="0"/>
          <a:effectRef idx="0"/>
          <a:fontRef idx="minor"/>
        </p:style>
      </p:sp>
      <p:sp>
        <p:nvSpPr>
          <p:cNvPr id="1078" name="CustomShape 4"/>
          <p:cNvSpPr/>
          <p:nvPr/>
        </p:nvSpPr>
        <p:spPr>
          <a:xfrm>
            <a:off x="548640" y="5486400"/>
            <a:ext cx="10970640" cy="189504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count the number of countries listed in the states table for each continent in the prime_ministers table</a:t>
            </a:r>
            <a:endParaRPr b="0" lang="en-US" sz="3200" spc="-1" strike="noStrike">
              <a:latin typeface="Arial"/>
            </a:endParaRPr>
          </a:p>
        </p:txBody>
      </p:sp>
      <p:pic>
        <p:nvPicPr>
          <p:cNvPr id="1079" name="" descr=""/>
          <p:cNvPicPr/>
          <p:nvPr/>
        </p:nvPicPr>
        <p:blipFill>
          <a:blip r:embed="rId1"/>
          <a:stretch/>
        </p:blipFill>
        <p:spPr>
          <a:xfrm>
            <a:off x="365760" y="1645920"/>
            <a:ext cx="5027400" cy="3477600"/>
          </a:xfrm>
          <a:prstGeom prst="rect">
            <a:avLst/>
          </a:prstGeom>
          <a:ln>
            <a:noFill/>
          </a:ln>
        </p:spPr>
      </p:pic>
      <p:pic>
        <p:nvPicPr>
          <p:cNvPr id="1080" name="" descr=""/>
          <p:cNvPicPr/>
          <p:nvPr/>
        </p:nvPicPr>
        <p:blipFill>
          <a:blip r:embed="rId2"/>
          <a:stretch/>
        </p:blipFill>
        <p:spPr>
          <a:xfrm>
            <a:off x="6492240" y="2286000"/>
            <a:ext cx="5055480" cy="16552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081" name="" descr=""/>
          <p:cNvPicPr/>
          <p:nvPr/>
        </p:nvPicPr>
        <p:blipFill>
          <a:blip r:embed="rId1"/>
          <a:stretch/>
        </p:blipFill>
        <p:spPr>
          <a:xfrm>
            <a:off x="4576320" y="1604520"/>
            <a:ext cx="3036240" cy="3975480"/>
          </a:xfrm>
          <a:prstGeom prst="rect">
            <a:avLst/>
          </a:prstGeom>
          <a:ln>
            <a:noFill/>
          </a:ln>
        </p:spPr>
      </p:pic>
      <p:sp>
        <p:nvSpPr>
          <p:cNvPr id="1082"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Step 1</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83"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Finishing step?</a:t>
            </a:r>
            <a:endParaRPr b="0" lang="en-US" sz="4400" spc="-1" strike="noStrike">
              <a:latin typeface="Arial"/>
            </a:endParaRPr>
          </a:p>
        </p:txBody>
      </p:sp>
      <p:pic>
        <p:nvPicPr>
          <p:cNvPr id="1084" name="" descr=""/>
          <p:cNvPicPr/>
          <p:nvPr/>
        </p:nvPicPr>
        <p:blipFill>
          <a:blip r:embed="rId1"/>
          <a:stretch/>
        </p:blipFill>
        <p:spPr>
          <a:xfrm>
            <a:off x="2635920" y="1604520"/>
            <a:ext cx="6917040" cy="3975480"/>
          </a:xfrm>
          <a:prstGeom prst="rect">
            <a:avLst/>
          </a:prstGeom>
          <a:ln>
            <a:noFill/>
          </a:ln>
        </p:spPr>
      </p:pic>
      <p:sp>
        <p:nvSpPr>
          <p:cNvPr id="1085" name="CustomShape 2"/>
          <p:cNvSpPr/>
          <p:nvPr/>
        </p:nvSpPr>
        <p:spPr>
          <a:xfrm>
            <a:off x="1920240" y="6217920"/>
            <a:ext cx="261288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Are the queries related?</a:t>
            </a:r>
            <a:endParaRPr b="0" lang="en-US" sz="1800" spc="-1" strike="noStrike">
              <a:latin typeface="Arial"/>
            </a:endParaRPr>
          </a:p>
        </p:txBody>
      </p:sp>
      <p:sp>
        <p:nvSpPr>
          <p:cNvPr id="1086" name="CustomShape 3"/>
          <p:cNvSpPr/>
          <p:nvPr/>
        </p:nvSpPr>
        <p:spPr>
          <a:xfrm>
            <a:off x="6492240" y="6309360"/>
            <a:ext cx="269064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Outcome of inner query?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87"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Finishing step?</a:t>
            </a:r>
            <a:endParaRPr b="0" lang="en-US" sz="4400" spc="-1" strike="noStrike">
              <a:latin typeface="Arial"/>
            </a:endParaRPr>
          </a:p>
        </p:txBody>
      </p:sp>
      <p:pic>
        <p:nvPicPr>
          <p:cNvPr id="1088" name="" descr=""/>
          <p:cNvPicPr/>
          <p:nvPr/>
        </p:nvPicPr>
        <p:blipFill>
          <a:blip r:embed="rId1"/>
          <a:stretch/>
        </p:blipFill>
        <p:spPr>
          <a:xfrm>
            <a:off x="2635920" y="1604520"/>
            <a:ext cx="6917040" cy="397548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89"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Convert to correlated</a:t>
            </a:r>
            <a:endParaRPr b="0" lang="en-US" sz="4400" spc="-1" strike="noStrike">
              <a:latin typeface="Arial"/>
            </a:endParaRPr>
          </a:p>
        </p:txBody>
      </p:sp>
      <p:sp>
        <p:nvSpPr>
          <p:cNvPr id="1090" name="CustomShape 2"/>
          <p:cNvSpPr/>
          <p:nvPr/>
        </p:nvSpPr>
        <p:spPr>
          <a:xfrm>
            <a:off x="609480" y="1604520"/>
            <a:ext cx="5352840" cy="189540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What is the average number of goals scored in each country?</a:t>
            </a:r>
            <a:endParaRPr b="0" lang="en-US" sz="3200" spc="-1" strike="noStrike">
              <a:latin typeface="Arial"/>
            </a:endParaRPr>
          </a:p>
        </p:txBody>
      </p:sp>
      <p:pic>
        <p:nvPicPr>
          <p:cNvPr id="1091" name="" descr=""/>
          <p:cNvPicPr/>
          <p:nvPr/>
        </p:nvPicPr>
        <p:blipFill>
          <a:blip r:embed="rId1"/>
          <a:stretch/>
        </p:blipFill>
        <p:spPr>
          <a:xfrm>
            <a:off x="7288920" y="1920240"/>
            <a:ext cx="2585160" cy="1895400"/>
          </a:xfrm>
          <a:prstGeom prst="rect">
            <a:avLst/>
          </a:prstGeom>
          <a:ln>
            <a:noFill/>
          </a:ln>
        </p:spPr>
      </p:pic>
      <p:pic>
        <p:nvPicPr>
          <p:cNvPr id="1092" name="" descr=""/>
          <p:cNvPicPr/>
          <p:nvPr/>
        </p:nvPicPr>
        <p:blipFill>
          <a:blip r:embed="rId2"/>
          <a:stretch/>
        </p:blipFill>
        <p:spPr>
          <a:xfrm>
            <a:off x="3382560" y="3931920"/>
            <a:ext cx="2742480" cy="1895400"/>
          </a:xfrm>
          <a:prstGeom prst="rect">
            <a:avLst/>
          </a:prstGeom>
          <a:ln>
            <a:noFill/>
          </a:ln>
        </p:spPr>
      </p:pic>
      <p:pic>
        <p:nvPicPr>
          <p:cNvPr id="1093" name="" descr=""/>
          <p:cNvPicPr/>
          <p:nvPr/>
        </p:nvPicPr>
        <p:blipFill>
          <a:blip r:embed="rId3"/>
          <a:stretch/>
        </p:blipFill>
        <p:spPr>
          <a:xfrm>
            <a:off x="7342560" y="3955320"/>
            <a:ext cx="2714400" cy="18954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94"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Convert to correlated</a:t>
            </a:r>
            <a:endParaRPr b="0" lang="en-US" sz="4400" spc="-1" strike="noStrike">
              <a:latin typeface="Arial"/>
            </a:endParaRPr>
          </a:p>
        </p:txBody>
      </p:sp>
      <p:sp>
        <p:nvSpPr>
          <p:cNvPr id="1095" name="CustomShape 2"/>
          <p:cNvSpPr/>
          <p:nvPr/>
        </p:nvSpPr>
        <p:spPr>
          <a:xfrm>
            <a:off x="609480" y="1604520"/>
            <a:ext cx="5352840" cy="189540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What is the average number of goals scored in each country?</a:t>
            </a:r>
            <a:endParaRPr b="0" lang="en-US" sz="3200" spc="-1" strike="noStrike">
              <a:latin typeface="Arial"/>
            </a:endParaRPr>
          </a:p>
        </p:txBody>
      </p:sp>
      <p:pic>
        <p:nvPicPr>
          <p:cNvPr id="1096" name="" descr=""/>
          <p:cNvPicPr/>
          <p:nvPr/>
        </p:nvPicPr>
        <p:blipFill>
          <a:blip r:embed="rId1"/>
          <a:stretch/>
        </p:blipFill>
        <p:spPr>
          <a:xfrm>
            <a:off x="6035040" y="4073040"/>
            <a:ext cx="3016080" cy="2211480"/>
          </a:xfrm>
          <a:prstGeom prst="rect">
            <a:avLst/>
          </a:prstGeom>
          <a:ln>
            <a:noFill/>
          </a:ln>
        </p:spPr>
      </p:pic>
      <p:pic>
        <p:nvPicPr>
          <p:cNvPr id="1097" name="" descr=""/>
          <p:cNvPicPr/>
          <p:nvPr/>
        </p:nvPicPr>
        <p:blipFill>
          <a:blip r:embed="rId2"/>
          <a:stretch/>
        </p:blipFill>
        <p:spPr>
          <a:xfrm>
            <a:off x="2103120" y="4058640"/>
            <a:ext cx="3180240" cy="2249280"/>
          </a:xfrm>
          <a:prstGeom prst="rect">
            <a:avLst/>
          </a:prstGeom>
          <a:ln>
            <a:noFill/>
          </a:ln>
        </p:spPr>
      </p:pic>
      <p:pic>
        <p:nvPicPr>
          <p:cNvPr id="1098" name="" descr=""/>
          <p:cNvPicPr/>
          <p:nvPr/>
        </p:nvPicPr>
        <p:blipFill>
          <a:blip r:embed="rId3"/>
          <a:stretch/>
        </p:blipFill>
        <p:spPr>
          <a:xfrm>
            <a:off x="7589520" y="1943640"/>
            <a:ext cx="1855800" cy="1895400"/>
          </a:xfrm>
          <a:prstGeom prst="rect">
            <a:avLst/>
          </a:prstGeom>
          <a:ln>
            <a:noFill/>
          </a:ln>
        </p:spPr>
      </p:pic>
      <p:sp>
        <p:nvSpPr>
          <p:cNvPr id="1099" name="CustomShape 3"/>
          <p:cNvSpPr/>
          <p:nvPr/>
        </p:nvSpPr>
        <p:spPr>
          <a:xfrm>
            <a:off x="344880" y="6420240"/>
            <a:ext cx="660312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How is avg in inner query and the group by in outer query?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Nested subqueries</a:t>
            </a:r>
            <a:endParaRPr b="0" lang="en-US" sz="4400" spc="-1" strike="noStrike">
              <a:latin typeface="Arial"/>
            </a:endParaRPr>
          </a:p>
        </p:txBody>
      </p:sp>
      <p:sp>
        <p:nvSpPr>
          <p:cNvPr id="1101" name="CustomShape 2"/>
          <p:cNvSpPr/>
          <p:nvPr/>
        </p:nvSpPr>
        <p:spPr>
          <a:xfrm>
            <a:off x="609480" y="1604520"/>
            <a:ext cx="5352840" cy="397584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How does each month's total goals differ from the average monthly total of goals scored?</a:t>
            </a:r>
            <a:endParaRPr b="0" lang="en-US" sz="3200" spc="-1" strike="noStrike">
              <a:latin typeface="Arial"/>
            </a:endParaRPr>
          </a:p>
        </p:txBody>
      </p:sp>
      <p:pic>
        <p:nvPicPr>
          <p:cNvPr id="1102" name="" descr=""/>
          <p:cNvPicPr/>
          <p:nvPr/>
        </p:nvPicPr>
        <p:blipFill>
          <a:blip r:embed="rId1"/>
          <a:stretch/>
        </p:blipFill>
        <p:spPr>
          <a:xfrm>
            <a:off x="6231600" y="1973520"/>
            <a:ext cx="5352840" cy="3237480"/>
          </a:xfrm>
          <a:prstGeom prst="rect">
            <a:avLst/>
          </a:prstGeom>
          <a:ln>
            <a:noFill/>
          </a:ln>
        </p:spPr>
      </p:pic>
      <p:sp>
        <p:nvSpPr>
          <p:cNvPr id="1103" name="CustomShape 3"/>
          <p:cNvSpPr/>
          <p:nvPr/>
        </p:nvSpPr>
        <p:spPr>
          <a:xfrm>
            <a:off x="1645920" y="6309360"/>
            <a:ext cx="204480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ff"/>
                </a:highlight>
                <a:latin typeface="Arial"/>
                <a:ea typeface="DejaVu Sans"/>
              </a:rPr>
              <a:t>Mention the steps!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4"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Nested subqueries</a:t>
            </a:r>
            <a:endParaRPr b="0" lang="en-US" sz="4400" spc="-1" strike="noStrike">
              <a:latin typeface="Arial"/>
            </a:endParaRPr>
          </a:p>
        </p:txBody>
      </p:sp>
      <p:sp>
        <p:nvSpPr>
          <p:cNvPr id="1105" name="CustomShape 2"/>
          <p:cNvSpPr/>
          <p:nvPr/>
        </p:nvSpPr>
        <p:spPr>
          <a:xfrm>
            <a:off x="609480" y="1604520"/>
            <a:ext cx="5352840" cy="397584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How does each month's total goals differ from the average monthly total goals scored?</a:t>
            </a:r>
            <a:endParaRPr b="0" lang="en-US" sz="3200" spc="-1" strike="noStrike">
              <a:latin typeface="Arial"/>
            </a:endParaRPr>
          </a:p>
        </p:txBody>
      </p:sp>
      <p:pic>
        <p:nvPicPr>
          <p:cNvPr id="1106" name="" descr=""/>
          <p:cNvPicPr/>
          <p:nvPr/>
        </p:nvPicPr>
        <p:blipFill>
          <a:blip r:embed="rId1"/>
          <a:stretch/>
        </p:blipFill>
        <p:spPr>
          <a:xfrm>
            <a:off x="6231600" y="1973520"/>
            <a:ext cx="5352840" cy="3237480"/>
          </a:xfrm>
          <a:prstGeom prst="rect">
            <a:avLst/>
          </a:prstGeom>
          <a:ln>
            <a:noFill/>
          </a:ln>
        </p:spPr>
      </p:pic>
      <p:sp>
        <p:nvSpPr>
          <p:cNvPr id="1107" name="CustomShape 3"/>
          <p:cNvSpPr/>
          <p:nvPr/>
        </p:nvSpPr>
        <p:spPr>
          <a:xfrm>
            <a:off x="1645920" y="6309360"/>
            <a:ext cx="204480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ff"/>
                </a:highlight>
                <a:latin typeface="Arial"/>
                <a:ea typeface="DejaVu Sans"/>
              </a:rPr>
              <a:t>Mention the steps!</a:t>
            </a:r>
            <a:endParaRPr b="0" lang="en-US" sz="1800" spc="-1" strike="noStrike">
              <a:latin typeface="Arial"/>
            </a:endParaRPr>
          </a:p>
        </p:txBody>
      </p:sp>
      <p:sp>
        <p:nvSpPr>
          <p:cNvPr id="1108" name="CustomShape 4"/>
          <p:cNvSpPr/>
          <p:nvPr/>
        </p:nvSpPr>
        <p:spPr>
          <a:xfrm>
            <a:off x="6217920" y="5669280"/>
            <a:ext cx="2869200" cy="85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1- get total goals by month</a:t>
            </a:r>
            <a:endParaRPr b="0" lang="en-US" sz="1800" spc="-1" strike="noStrike">
              <a:latin typeface="Arial"/>
            </a:endParaRPr>
          </a:p>
          <a:p>
            <a:pPr>
              <a:lnSpc>
                <a:spcPct val="100000"/>
              </a:lnSpc>
            </a:pPr>
            <a:r>
              <a:rPr b="0" lang="en-US" sz="1800" spc="-1" strike="noStrike">
                <a:solidFill>
                  <a:srgbClr val="000000"/>
                </a:solidFill>
                <a:latin typeface="Arial"/>
                <a:ea typeface="DejaVu Sans"/>
              </a:rPr>
              <a:t>2- average them </a:t>
            </a:r>
            <a:endParaRPr b="0" lang="en-US" sz="1800" spc="-1" strike="noStrike">
              <a:latin typeface="Arial"/>
            </a:endParaRPr>
          </a:p>
          <a:p>
            <a:pPr>
              <a:lnSpc>
                <a:spcPct val="100000"/>
              </a:lnSpc>
            </a:pPr>
            <a:r>
              <a:rPr b="0" lang="en-US" sz="1800" spc="-1" strike="noStrike">
                <a:solidFill>
                  <a:srgbClr val="000000"/>
                </a:solidFill>
                <a:latin typeface="Arial"/>
                <a:ea typeface="DejaVu Sans"/>
              </a:rPr>
              <a:t>3- get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Nested subqueries</a:t>
            </a:r>
            <a:endParaRPr b="0" lang="en-US" sz="4400" spc="-1" strike="noStrike">
              <a:latin typeface="Arial"/>
            </a:endParaRPr>
          </a:p>
        </p:txBody>
      </p:sp>
      <p:sp>
        <p:nvSpPr>
          <p:cNvPr id="1110" name="CustomShape 2"/>
          <p:cNvSpPr/>
          <p:nvPr/>
        </p:nvSpPr>
        <p:spPr>
          <a:xfrm>
            <a:off x="609480" y="1604520"/>
            <a:ext cx="5352840" cy="1895400"/>
          </a:xfrm>
          <a:prstGeom prst="rect">
            <a:avLst/>
          </a:prstGeom>
          <a:noFill/>
          <a:ln>
            <a:noFill/>
          </a:ln>
        </p:spPr>
        <p:style>
          <a:lnRef idx="0"/>
          <a:fillRef idx="0"/>
          <a:effectRef idx="0"/>
          <a:fontRef idx="minor"/>
        </p:style>
        <p:txBody>
          <a:bodyPr lIns="0" rIns="0" tIns="0" bIns="0">
            <a:normAutofit fontScale="76000"/>
          </a:bodyPr>
          <a:p>
            <a:pPr>
              <a:lnSpc>
                <a:spcPct val="100000"/>
              </a:lnSpc>
              <a:spcBef>
                <a:spcPts val="1417"/>
              </a:spcBef>
            </a:pP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How does each month's total goals differ from the average monthly total of goals scored?</a:t>
            </a:r>
            <a:endParaRPr b="0" lang="en-US" sz="3200" spc="-1" strike="noStrike">
              <a:latin typeface="Arial"/>
            </a:endParaRPr>
          </a:p>
        </p:txBody>
      </p:sp>
      <p:pic>
        <p:nvPicPr>
          <p:cNvPr id="1111" name="" descr=""/>
          <p:cNvPicPr/>
          <p:nvPr/>
        </p:nvPicPr>
        <p:blipFill>
          <a:blip r:embed="rId1"/>
          <a:stretch/>
        </p:blipFill>
        <p:spPr>
          <a:xfrm>
            <a:off x="7341120" y="1604160"/>
            <a:ext cx="3134160" cy="1895400"/>
          </a:xfrm>
          <a:prstGeom prst="rect">
            <a:avLst/>
          </a:prstGeom>
          <a:ln>
            <a:noFill/>
          </a:ln>
        </p:spPr>
      </p:pic>
      <p:pic>
        <p:nvPicPr>
          <p:cNvPr id="1112" name="" descr=""/>
          <p:cNvPicPr/>
          <p:nvPr/>
        </p:nvPicPr>
        <p:blipFill>
          <a:blip r:embed="rId2"/>
          <a:stretch/>
        </p:blipFill>
        <p:spPr>
          <a:xfrm>
            <a:off x="2103120" y="3625560"/>
            <a:ext cx="2376000" cy="3012120"/>
          </a:xfrm>
          <a:prstGeom prst="rect">
            <a:avLst/>
          </a:prstGeom>
          <a:ln>
            <a:noFill/>
          </a:ln>
        </p:spPr>
      </p:pic>
      <p:sp>
        <p:nvSpPr>
          <p:cNvPr id="1113" name="CustomShape 3"/>
          <p:cNvSpPr/>
          <p:nvPr/>
        </p:nvSpPr>
        <p:spPr>
          <a:xfrm>
            <a:off x="5267520" y="4389120"/>
            <a:ext cx="2869200" cy="85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00a933"/>
                </a:highlight>
                <a:latin typeface="Arial"/>
                <a:ea typeface="DejaVu Sans"/>
              </a:rPr>
              <a:t>1- get total goals by month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2- average them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3- get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Simple subquery?</a:t>
            </a:r>
            <a:endParaRPr b="0" lang="en-US" sz="4400" spc="-1" strike="noStrike">
              <a:latin typeface="Arial"/>
            </a:endParaRPr>
          </a:p>
        </p:txBody>
      </p:sp>
      <p:pic>
        <p:nvPicPr>
          <p:cNvPr id="979" name="" descr=""/>
          <p:cNvPicPr/>
          <p:nvPr/>
        </p:nvPicPr>
        <p:blipFill>
          <a:blip r:embed="rId1"/>
          <a:stretch/>
        </p:blipFill>
        <p:spPr>
          <a:xfrm>
            <a:off x="609120" y="2405160"/>
            <a:ext cx="8807400" cy="2499120"/>
          </a:xfrm>
          <a:prstGeom prst="rect">
            <a:avLst/>
          </a:prstGeom>
          <a:ln>
            <a:noFill/>
          </a:ln>
        </p:spPr>
      </p:pic>
      <p:sp>
        <p:nvSpPr>
          <p:cNvPr id="980" name="CustomShape 2"/>
          <p:cNvSpPr/>
          <p:nvPr/>
        </p:nvSpPr>
        <p:spPr>
          <a:xfrm>
            <a:off x="1821600" y="5214960"/>
            <a:ext cx="5047200" cy="601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find all employees with a salary higher than their average departmental salary.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Nested subqueries</a:t>
            </a:r>
            <a:endParaRPr b="0" lang="en-US" sz="4400" spc="-1" strike="noStrike">
              <a:latin typeface="Arial"/>
            </a:endParaRPr>
          </a:p>
        </p:txBody>
      </p:sp>
      <p:sp>
        <p:nvSpPr>
          <p:cNvPr id="1115" name="CustomShape 2"/>
          <p:cNvSpPr/>
          <p:nvPr/>
        </p:nvSpPr>
        <p:spPr>
          <a:xfrm>
            <a:off x="609480" y="1604520"/>
            <a:ext cx="5352840" cy="1895400"/>
          </a:xfrm>
          <a:prstGeom prst="rect">
            <a:avLst/>
          </a:prstGeom>
          <a:noFill/>
          <a:ln>
            <a:noFill/>
          </a:ln>
        </p:spPr>
        <p:style>
          <a:lnRef idx="0"/>
          <a:fillRef idx="0"/>
          <a:effectRef idx="0"/>
          <a:fontRef idx="minor"/>
        </p:style>
        <p:txBody>
          <a:bodyPr lIns="0" rIns="0" tIns="0" bIns="0">
            <a:normAutofit fontScale="76000"/>
          </a:bodyPr>
          <a:p>
            <a:pPr>
              <a:lnSpc>
                <a:spcPct val="100000"/>
              </a:lnSpc>
              <a:spcBef>
                <a:spcPts val="1417"/>
              </a:spcBef>
            </a:pP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How does each month's total goals differ from the average monthly total of goals scored?</a:t>
            </a:r>
            <a:endParaRPr b="0" lang="en-US" sz="3200" spc="-1" strike="noStrike">
              <a:latin typeface="Arial"/>
            </a:endParaRPr>
          </a:p>
        </p:txBody>
      </p:sp>
      <p:pic>
        <p:nvPicPr>
          <p:cNvPr id="1116" name="" descr=""/>
          <p:cNvPicPr/>
          <p:nvPr/>
        </p:nvPicPr>
        <p:blipFill>
          <a:blip r:embed="rId1"/>
          <a:stretch/>
        </p:blipFill>
        <p:spPr>
          <a:xfrm>
            <a:off x="7341120" y="1604160"/>
            <a:ext cx="3134160" cy="1895400"/>
          </a:xfrm>
          <a:prstGeom prst="rect">
            <a:avLst/>
          </a:prstGeom>
          <a:ln>
            <a:noFill/>
          </a:ln>
        </p:spPr>
      </p:pic>
      <p:pic>
        <p:nvPicPr>
          <p:cNvPr id="1117" name="" descr=""/>
          <p:cNvPicPr/>
          <p:nvPr/>
        </p:nvPicPr>
        <p:blipFill>
          <a:blip r:embed="rId2"/>
          <a:stretch/>
        </p:blipFill>
        <p:spPr>
          <a:xfrm>
            <a:off x="2103120" y="3625560"/>
            <a:ext cx="2376000" cy="3012120"/>
          </a:xfrm>
          <a:prstGeom prst="rect">
            <a:avLst/>
          </a:prstGeom>
          <a:ln>
            <a:noFill/>
          </a:ln>
        </p:spPr>
      </p:pic>
      <p:sp>
        <p:nvSpPr>
          <p:cNvPr id="1118" name="CustomShape 3"/>
          <p:cNvSpPr/>
          <p:nvPr/>
        </p:nvSpPr>
        <p:spPr>
          <a:xfrm>
            <a:off x="5267520" y="4389120"/>
            <a:ext cx="2869200" cy="85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00a933"/>
                </a:highlight>
                <a:latin typeface="Arial"/>
                <a:ea typeface="DejaVu Sans"/>
              </a:rPr>
              <a:t>1- get total goals by month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2- average them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3- get the difference</a:t>
            </a:r>
            <a:endParaRPr b="0" lang="en-US" sz="1800" spc="-1" strike="noStrike">
              <a:latin typeface="Arial"/>
            </a:endParaRPr>
          </a:p>
        </p:txBody>
      </p:sp>
      <p:pic>
        <p:nvPicPr>
          <p:cNvPr id="1119" name="" descr=""/>
          <p:cNvPicPr/>
          <p:nvPr/>
        </p:nvPicPr>
        <p:blipFill>
          <a:blip r:embed="rId3"/>
          <a:stretch/>
        </p:blipFill>
        <p:spPr>
          <a:xfrm>
            <a:off x="8389080" y="4023360"/>
            <a:ext cx="3496680" cy="22845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0" name="" descr=""/>
          <p:cNvPicPr/>
          <p:nvPr/>
        </p:nvPicPr>
        <p:blipFill>
          <a:blip r:embed="rId1"/>
          <a:stretch/>
        </p:blipFill>
        <p:spPr>
          <a:xfrm>
            <a:off x="914400" y="1604160"/>
            <a:ext cx="2650320" cy="2678400"/>
          </a:xfrm>
          <a:prstGeom prst="rect">
            <a:avLst/>
          </a:prstGeom>
          <a:ln>
            <a:noFill/>
          </a:ln>
        </p:spPr>
      </p:pic>
      <p:pic>
        <p:nvPicPr>
          <p:cNvPr id="1121" name="" descr=""/>
          <p:cNvPicPr/>
          <p:nvPr/>
        </p:nvPicPr>
        <p:blipFill>
          <a:blip r:embed="rId2"/>
          <a:stretch/>
        </p:blipFill>
        <p:spPr>
          <a:xfrm>
            <a:off x="8185320" y="1604160"/>
            <a:ext cx="3700440" cy="2417760"/>
          </a:xfrm>
          <a:prstGeom prst="rect">
            <a:avLst/>
          </a:prstGeom>
          <a:ln>
            <a:noFill/>
          </a:ln>
        </p:spPr>
      </p:pic>
      <p:pic>
        <p:nvPicPr>
          <p:cNvPr id="1122" name="" descr=""/>
          <p:cNvPicPr/>
          <p:nvPr/>
        </p:nvPicPr>
        <p:blipFill>
          <a:blip r:embed="rId3"/>
          <a:stretch/>
        </p:blipFill>
        <p:spPr>
          <a:xfrm>
            <a:off x="3840480" y="2834640"/>
            <a:ext cx="4113360" cy="4017960"/>
          </a:xfrm>
          <a:prstGeom prst="rect">
            <a:avLst/>
          </a:prstGeom>
          <a:ln>
            <a:noFill/>
          </a:ln>
        </p:spPr>
      </p:pic>
      <p:sp>
        <p:nvSpPr>
          <p:cNvPr id="1123" name="CustomShape 1"/>
          <p:cNvSpPr/>
          <p:nvPr/>
        </p:nvSpPr>
        <p:spPr>
          <a:xfrm>
            <a:off x="8467920" y="4663440"/>
            <a:ext cx="2869200" cy="85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00a933"/>
                </a:highlight>
                <a:latin typeface="Arial"/>
                <a:ea typeface="DejaVu Sans"/>
              </a:rPr>
              <a:t>1- get total goals by month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2- average them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3- get the difference</a:t>
            </a:r>
            <a:endParaRPr b="0" lang="en-US" sz="1800" spc="-1" strike="noStrike">
              <a:latin typeface="Arial"/>
            </a:endParaRPr>
          </a:p>
        </p:txBody>
      </p:sp>
      <p:sp>
        <p:nvSpPr>
          <p:cNvPr id="1124" name="CustomShape 2"/>
          <p:cNvSpPr/>
          <p:nvPr/>
        </p:nvSpPr>
        <p:spPr>
          <a:xfrm>
            <a:off x="609480" y="273600"/>
            <a:ext cx="10971000" cy="1143360"/>
          </a:xfrm>
          <a:prstGeom prst="rect">
            <a:avLst/>
          </a:prstGeom>
          <a:noFill/>
          <a:ln>
            <a:noFill/>
          </a:ln>
        </p:spPr>
        <p:style>
          <a:lnRef idx="0"/>
          <a:fillRef idx="0"/>
          <a:effectRef idx="0"/>
          <a:fontRef idx="minor"/>
        </p:style>
      </p:sp>
      <p:sp>
        <p:nvSpPr>
          <p:cNvPr id="1125" name="CustomShape 3"/>
          <p:cNvSpPr/>
          <p:nvPr/>
        </p:nvSpPr>
        <p:spPr>
          <a:xfrm>
            <a:off x="8778240" y="6400800"/>
            <a:ext cx="19166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Can we refactor?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6" name="" descr=""/>
          <p:cNvPicPr/>
          <p:nvPr/>
        </p:nvPicPr>
        <p:blipFill>
          <a:blip r:embed="rId1"/>
          <a:stretch/>
        </p:blipFill>
        <p:spPr>
          <a:xfrm>
            <a:off x="609120" y="2117160"/>
            <a:ext cx="5353200" cy="2950920"/>
          </a:xfrm>
          <a:prstGeom prst="rect">
            <a:avLst/>
          </a:prstGeom>
          <a:ln>
            <a:noFill/>
          </a:ln>
        </p:spPr>
      </p:pic>
      <p:sp>
        <p:nvSpPr>
          <p:cNvPr id="1127"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summary</a:t>
            </a:r>
            <a:endParaRPr b="0" lang="en-US" sz="4400" spc="-1" strike="noStrike">
              <a:latin typeface="Arial"/>
            </a:endParaRPr>
          </a:p>
        </p:txBody>
      </p:sp>
      <p:pic>
        <p:nvPicPr>
          <p:cNvPr id="1128" name="" descr=""/>
          <p:cNvPicPr/>
          <p:nvPr/>
        </p:nvPicPr>
        <p:blipFill>
          <a:blip r:embed="rId2"/>
          <a:stretch/>
        </p:blipFill>
        <p:spPr>
          <a:xfrm>
            <a:off x="6231600" y="2774880"/>
            <a:ext cx="5353200" cy="163512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29"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CTE</a:t>
            </a:r>
            <a:endParaRPr b="0" lang="en-US" sz="4400" spc="-1" strike="noStrike">
              <a:latin typeface="Arial"/>
            </a:endParaRPr>
          </a:p>
        </p:txBody>
      </p:sp>
      <p:sp>
        <p:nvSpPr>
          <p:cNvPr id="1130" name="CustomShape 2"/>
          <p:cNvSpPr/>
          <p:nvPr/>
        </p:nvSpPr>
        <p:spPr>
          <a:xfrm>
            <a:off x="609480" y="1604520"/>
            <a:ext cx="5352840" cy="1895400"/>
          </a:xfrm>
          <a:prstGeom prst="rect">
            <a:avLst/>
          </a:prstGeom>
          <a:noFill/>
          <a:ln>
            <a:noFill/>
          </a:ln>
        </p:spPr>
        <p:style>
          <a:lnRef idx="0"/>
          <a:fillRef idx="0"/>
          <a:effectRef idx="0"/>
          <a:fontRef idx="minor"/>
        </p:style>
        <p:txBody>
          <a:bodyPr lIns="0" rIns="0" tIns="0" bIns="0">
            <a:normAutofit fontScale="15000"/>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The main advantage of the Common Table Expression (when not using it for recursive queries) is encapsulation, instead of having to declare the sub-query in every place you wish to use it, you are able to define it once, but have multiple references to it.</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 </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https://stackoverflow.com/questions/706972/difference-between-cte-and-subquery#:~:text=Adding%20to%20others'%20answers%2C%20if,to%20reuse%20your%20code%20better</a:t>
            </a:r>
            <a:r>
              <a:rPr b="0" lang="en-US" sz="3200" spc="-1" strike="noStrike">
                <a:solidFill>
                  <a:srgbClr val="0000ff"/>
                </a:solidFill>
                <a:latin typeface="Arial"/>
                <a:ea typeface="DejaVu Sans"/>
              </a:rPr>
              <a:t>. </a:t>
            </a:r>
            <a:endParaRPr b="0" lang="en-US" sz="3200" spc="-1" strike="noStrike">
              <a:latin typeface="Arial"/>
            </a:endParaRPr>
          </a:p>
        </p:txBody>
      </p:sp>
      <p:sp>
        <p:nvSpPr>
          <p:cNvPr id="1131" name="CustomShape 3"/>
          <p:cNvSpPr/>
          <p:nvPr/>
        </p:nvSpPr>
        <p:spPr>
          <a:xfrm>
            <a:off x="6231960" y="1604520"/>
            <a:ext cx="5352840" cy="1895400"/>
          </a:xfrm>
          <a:prstGeom prst="rect">
            <a:avLst/>
          </a:prstGeom>
          <a:noFill/>
          <a:ln>
            <a:noFill/>
          </a:ln>
        </p:spPr>
        <p:style>
          <a:lnRef idx="0"/>
          <a:fillRef idx="0"/>
          <a:effectRef idx="0"/>
          <a:fontRef idx="minor"/>
        </p:style>
      </p:sp>
      <p:sp>
        <p:nvSpPr>
          <p:cNvPr id="1132" name="CustomShape 4"/>
          <p:cNvSpPr/>
          <p:nvPr/>
        </p:nvSpPr>
        <p:spPr>
          <a:xfrm>
            <a:off x="609480" y="3682080"/>
            <a:ext cx="5352840" cy="1895400"/>
          </a:xfrm>
          <a:prstGeom prst="rect">
            <a:avLst/>
          </a:prstGeom>
          <a:noFill/>
          <a:ln>
            <a:noFill/>
          </a:ln>
        </p:spPr>
        <p:style>
          <a:lnRef idx="0"/>
          <a:fillRef idx="0"/>
          <a:effectRef idx="0"/>
          <a:fontRef idx="minor"/>
        </p:style>
      </p:sp>
      <p:sp>
        <p:nvSpPr>
          <p:cNvPr id="1133" name="CustomShape 5"/>
          <p:cNvSpPr/>
          <p:nvPr/>
        </p:nvSpPr>
        <p:spPr>
          <a:xfrm>
            <a:off x="6231960" y="3682080"/>
            <a:ext cx="5352840" cy="1895400"/>
          </a:xfrm>
          <a:prstGeom prst="rect">
            <a:avLst/>
          </a:prstGeom>
          <a:noFill/>
          <a:ln>
            <a:noFill/>
          </a:ln>
        </p:spPr>
        <p:style>
          <a:lnRef idx="0"/>
          <a:fillRef idx="0"/>
          <a:effectRef idx="0"/>
          <a:fontRef idx="minor"/>
        </p:style>
      </p:sp>
      <p:pic>
        <p:nvPicPr>
          <p:cNvPr id="1134" name="" descr=""/>
          <p:cNvPicPr/>
          <p:nvPr/>
        </p:nvPicPr>
        <p:blipFill>
          <a:blip r:embed="rId2"/>
          <a:stretch/>
        </p:blipFill>
        <p:spPr>
          <a:xfrm>
            <a:off x="548280" y="2879280"/>
            <a:ext cx="10780560" cy="32940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35" name="CustomShape 1"/>
          <p:cNvSpPr/>
          <p:nvPr/>
        </p:nvSpPr>
        <p:spPr>
          <a:xfrm>
            <a:off x="609480" y="273600"/>
            <a:ext cx="10971000" cy="1143360"/>
          </a:xfrm>
          <a:prstGeom prst="rect">
            <a:avLst/>
          </a:prstGeom>
          <a:noFill/>
          <a:ln>
            <a:noFill/>
          </a:ln>
        </p:spPr>
        <p:style>
          <a:lnRef idx="0"/>
          <a:fillRef idx="0"/>
          <a:effectRef idx="0"/>
          <a:fontRef idx="minor"/>
        </p:style>
      </p:sp>
      <p:sp>
        <p:nvSpPr>
          <p:cNvPr id="1136" name="CustomShape 2"/>
          <p:cNvSpPr/>
          <p:nvPr/>
        </p:nvSpPr>
        <p:spPr>
          <a:xfrm>
            <a:off x="609480" y="1604520"/>
            <a:ext cx="10971000" cy="3975840"/>
          </a:xfrm>
          <a:prstGeom prst="rect">
            <a:avLst/>
          </a:prstGeom>
          <a:noFill/>
          <a:ln>
            <a:noFill/>
          </a:ln>
        </p:spPr>
        <p:style>
          <a:lnRef idx="0"/>
          <a:fillRef idx="0"/>
          <a:effectRef idx="0"/>
          <a:fontRef idx="minor"/>
        </p:style>
      </p:sp>
      <p:pic>
        <p:nvPicPr>
          <p:cNvPr id="1137" name="" descr=""/>
          <p:cNvPicPr/>
          <p:nvPr/>
        </p:nvPicPr>
        <p:blipFill>
          <a:blip r:embed="rId1"/>
          <a:stretch/>
        </p:blipFill>
        <p:spPr>
          <a:xfrm>
            <a:off x="918000" y="300240"/>
            <a:ext cx="10847160" cy="625608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138" name="" descr=""/>
          <p:cNvPicPr/>
          <p:nvPr/>
        </p:nvPicPr>
        <p:blipFill>
          <a:blip r:embed="rId1"/>
          <a:stretch/>
        </p:blipFill>
        <p:spPr>
          <a:xfrm>
            <a:off x="3156480" y="1604520"/>
            <a:ext cx="5876640" cy="3975840"/>
          </a:xfrm>
          <a:prstGeom prst="rect">
            <a:avLst/>
          </a:prstGeom>
          <a:ln>
            <a:noFill/>
          </a:ln>
        </p:spPr>
      </p:pic>
      <p:sp>
        <p:nvSpPr>
          <p:cNvPr id="1139" name="CustomShape 1"/>
          <p:cNvSpPr/>
          <p:nvPr/>
        </p:nvSpPr>
        <p:spPr>
          <a:xfrm>
            <a:off x="609480" y="273600"/>
            <a:ext cx="10971000" cy="1143360"/>
          </a:xfrm>
          <a:prstGeom prst="rect">
            <a:avLst/>
          </a:prstGeom>
          <a:noFill/>
          <a:ln>
            <a:noFill/>
          </a:ln>
        </p:spPr>
        <p:style>
          <a:lnRef idx="0"/>
          <a:fillRef idx="0"/>
          <a:effectRef idx="0"/>
          <a:fontRef idx="minor"/>
        </p:style>
      </p:sp>
      <p:sp>
        <p:nvSpPr>
          <p:cNvPr id="1140" name="CustomShape 2"/>
          <p:cNvSpPr/>
          <p:nvPr/>
        </p:nvSpPr>
        <p:spPr>
          <a:xfrm>
            <a:off x="274320" y="5707080"/>
            <a:ext cx="11749320" cy="85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Recall the limits for the join, either from this course  (match ) or from other previous slides (self join with duplicates)</a:t>
            </a:r>
            <a:endParaRPr b="0" lang="en-US" sz="1800" spc="-1" strike="noStrike">
              <a:latin typeface="Arial"/>
            </a:endParaRPr>
          </a:p>
          <a:p>
            <a:pPr>
              <a:lnSpc>
                <a:spcPct val="100000"/>
              </a:lnSpc>
            </a:pPr>
            <a:r>
              <a:rPr b="0" lang="en-US" sz="1800" spc="-1" strike="noStrike">
                <a:solidFill>
                  <a:srgbClr val="000000"/>
                </a:solidFill>
                <a:highlight>
                  <a:srgbClr val="ffff00"/>
                </a:highlight>
                <a:latin typeface="Arial"/>
                <a:ea typeface="DejaVu Sans"/>
              </a:rPr>
              <a:t>Can CTE replace nested subqueries, if they can reference other CTEs and themselves? </a:t>
            </a:r>
            <a:endParaRPr b="0" lang="en-US" sz="1800" spc="-1" strike="noStrike">
              <a:latin typeface="Arial"/>
            </a:endParaRPr>
          </a:p>
          <a:p>
            <a:pPr>
              <a:lnSpc>
                <a:spcPct val="100000"/>
              </a:lnSpc>
            </a:pPr>
            <a:r>
              <a:rPr b="0" lang="en-US" sz="1800" spc="-1" strike="noStrike">
                <a:solidFill>
                  <a:srgbClr val="000000"/>
                </a:solidFill>
                <a:highlight>
                  <a:srgbClr val="ffff00"/>
                </a:highlight>
                <a:latin typeface="Arial"/>
                <a:ea typeface="DejaVu Sans"/>
              </a:rPr>
              <a:t>Window functions, can they replace correlated subquery?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141" name="" descr=""/>
          <p:cNvPicPr/>
          <p:nvPr/>
        </p:nvPicPr>
        <p:blipFill>
          <a:blip r:embed="rId1"/>
          <a:stretch/>
        </p:blipFill>
        <p:spPr>
          <a:xfrm>
            <a:off x="3279240" y="1604520"/>
            <a:ext cx="5630760" cy="3975840"/>
          </a:xfrm>
          <a:prstGeom prst="rect">
            <a:avLst/>
          </a:prstGeom>
          <a:ln>
            <a:noFill/>
          </a:ln>
        </p:spPr>
      </p:pic>
      <p:sp>
        <p:nvSpPr>
          <p:cNvPr id="1142"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Challenge</a:t>
            </a:r>
            <a:endParaRPr b="0" lang="en-US" sz="4400" spc="-1" strike="noStrike">
              <a:latin typeface="Arial"/>
            </a:endParaRPr>
          </a:p>
        </p:txBody>
      </p:sp>
      <p:sp>
        <p:nvSpPr>
          <p:cNvPr id="1144" name="CustomShape 2"/>
          <p:cNvSpPr/>
          <p:nvPr/>
        </p:nvSpPr>
        <p:spPr>
          <a:xfrm>
            <a:off x="731520" y="2468880"/>
            <a:ext cx="11428560" cy="2136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1"/>
              </a:rPr>
              <a:t>https://campus.datacamp.com/courses/improving-query-performance-in-postgresql/bringing-together-the-data?ex=6</a:t>
            </a:r>
            <a:r>
              <a:rPr b="0" lang="en-US" sz="1800" spc="-1" strike="noStrike">
                <a:solidFill>
                  <a:srgbClr val="0000ff"/>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2"/>
              </a:rPr>
              <a:t>https://campus.datacamp.com/courses/improving-query-performance-in-postgresql/bringing-together-the-data?ex=7</a:t>
            </a:r>
            <a:r>
              <a:rPr b="0" lang="en-US" sz="1800" spc="-1" strike="noStrike">
                <a:solidFill>
                  <a:srgbClr val="0000ff"/>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3"/>
              </a:rPr>
              <a:t>https://campus.datacamp.com/courses/improving-query-performance-in-postgresql/bringing-together-the-data?ex=8</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5" name="" descr=""/>
          <p:cNvPicPr/>
          <p:nvPr/>
        </p:nvPicPr>
        <p:blipFill>
          <a:blip r:embed="rId1"/>
          <a:stretch/>
        </p:blipFill>
        <p:spPr>
          <a:xfrm>
            <a:off x="2651760" y="1604520"/>
            <a:ext cx="6948000" cy="3975840"/>
          </a:xfrm>
          <a:prstGeom prst="rect">
            <a:avLst/>
          </a:prstGeom>
          <a:ln>
            <a:noFill/>
          </a:ln>
        </p:spPr>
      </p:pic>
      <p:sp>
        <p:nvSpPr>
          <p:cNvPr id="1146"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Very nice course</a:t>
            </a:r>
            <a:endParaRPr b="0" lang="en-US" sz="4400" spc="-1" strike="noStrike">
              <a:latin typeface="Arial"/>
            </a:endParaRPr>
          </a:p>
        </p:txBody>
      </p:sp>
      <p:sp>
        <p:nvSpPr>
          <p:cNvPr id="1147" name="CustomShape 2"/>
          <p:cNvSpPr/>
          <p:nvPr/>
        </p:nvSpPr>
        <p:spPr>
          <a:xfrm>
            <a:off x="7955280" y="6217920"/>
            <a:ext cx="280512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But still misses something</a:t>
            </a:r>
            <a:endParaRPr b="0" lang="en-US" sz="1800" spc="-1" strike="noStrike">
              <a:latin typeface="Arial"/>
            </a:endParaRPr>
          </a:p>
        </p:txBody>
      </p:sp>
      <p:sp>
        <p:nvSpPr>
          <p:cNvPr id="1148" name="CustomShape 3"/>
          <p:cNvSpPr/>
          <p:nvPr/>
        </p:nvSpPr>
        <p:spPr>
          <a:xfrm>
            <a:off x="548640" y="6309360"/>
            <a:ext cx="598896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https://app.datacamp.com/learn/courses/intermediate-sql</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9" name="" descr=""/>
          <p:cNvPicPr/>
          <p:nvPr/>
        </p:nvPicPr>
        <p:blipFill>
          <a:blip r:embed="rId1"/>
          <a:stretch/>
        </p:blipFill>
        <p:spPr>
          <a:xfrm>
            <a:off x="2520360" y="1604520"/>
            <a:ext cx="7148880" cy="3975840"/>
          </a:xfrm>
          <a:prstGeom prst="rect">
            <a:avLst/>
          </a:prstGeom>
          <a:ln>
            <a:noFill/>
          </a:ln>
        </p:spPr>
      </p:pic>
      <p:sp>
        <p:nvSpPr>
          <p:cNvPr id="1150" name="CustomShape 1"/>
          <p:cNvSpPr/>
          <p:nvPr/>
        </p:nvSpPr>
        <p:spPr>
          <a:xfrm>
            <a:off x="609480" y="273600"/>
            <a:ext cx="10971000" cy="1143360"/>
          </a:xfrm>
          <a:prstGeom prst="rect">
            <a:avLst/>
          </a:prstGeom>
          <a:noFill/>
          <a:ln>
            <a:noFill/>
          </a:ln>
        </p:spPr>
        <p:style>
          <a:lnRef idx="0"/>
          <a:fillRef idx="0"/>
          <a:effectRef idx="0"/>
          <a:fontRef idx="minor"/>
        </p:style>
      </p:sp>
      <p:sp>
        <p:nvSpPr>
          <p:cNvPr id="1151" name="CustomShape 2"/>
          <p:cNvSpPr/>
          <p:nvPr/>
        </p:nvSpPr>
        <p:spPr>
          <a:xfrm>
            <a:off x="548640" y="6309360"/>
            <a:ext cx="873828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https://app.datacamp.com/learn/courses/improving-query-performance-in-postgresql</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Simple subquery?</a:t>
            </a:r>
            <a:endParaRPr b="0" lang="en-US" sz="4400" spc="-1" strike="noStrike">
              <a:latin typeface="Arial"/>
            </a:endParaRPr>
          </a:p>
        </p:txBody>
      </p:sp>
      <p:pic>
        <p:nvPicPr>
          <p:cNvPr id="982" name="" descr=""/>
          <p:cNvPicPr/>
          <p:nvPr/>
        </p:nvPicPr>
        <p:blipFill>
          <a:blip r:embed="rId1"/>
          <a:stretch/>
        </p:blipFill>
        <p:spPr>
          <a:xfrm>
            <a:off x="609120" y="2405160"/>
            <a:ext cx="5747400" cy="2499120"/>
          </a:xfrm>
          <a:prstGeom prst="rect">
            <a:avLst/>
          </a:prstGeom>
          <a:ln>
            <a:noFill/>
          </a:ln>
        </p:spPr>
      </p:pic>
      <p:sp>
        <p:nvSpPr>
          <p:cNvPr id="983" name="CustomShape 2"/>
          <p:cNvSpPr/>
          <p:nvPr/>
        </p:nvSpPr>
        <p:spPr>
          <a:xfrm>
            <a:off x="1821600" y="5214960"/>
            <a:ext cx="5047200" cy="601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find all employees with a salary higher than their average departmental salary.</a:t>
            </a:r>
            <a:endParaRPr b="0" lang="en-US" sz="1800" spc="-1" strike="noStrike">
              <a:latin typeface="Arial"/>
            </a:endParaRPr>
          </a:p>
        </p:txBody>
      </p:sp>
      <p:pic>
        <p:nvPicPr>
          <p:cNvPr id="984" name="" descr=""/>
          <p:cNvPicPr/>
          <p:nvPr/>
        </p:nvPicPr>
        <p:blipFill>
          <a:blip r:embed="rId2"/>
          <a:stretch/>
        </p:blipFill>
        <p:spPr>
          <a:xfrm>
            <a:off x="7310160" y="2383920"/>
            <a:ext cx="4587840" cy="238932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about analytics/window functions?</a:t>
            </a:r>
            <a:endParaRPr b="0" lang="en-US" sz="4400" spc="-1" strike="noStrike">
              <a:latin typeface="Arial"/>
            </a:endParaRPr>
          </a:p>
        </p:txBody>
      </p:sp>
      <p:pic>
        <p:nvPicPr>
          <p:cNvPr id="1153" name="" descr=""/>
          <p:cNvPicPr/>
          <p:nvPr/>
        </p:nvPicPr>
        <p:blipFill>
          <a:blip r:embed="rId1"/>
          <a:stretch/>
        </p:blipFill>
        <p:spPr>
          <a:xfrm>
            <a:off x="1600560" y="1604520"/>
            <a:ext cx="8988120" cy="39758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4" name="" descr=""/>
          <p:cNvPicPr/>
          <p:nvPr/>
        </p:nvPicPr>
        <p:blipFill>
          <a:blip r:embed="rId1"/>
          <a:stretch/>
        </p:blipFill>
        <p:spPr>
          <a:xfrm>
            <a:off x="2118240" y="1604520"/>
            <a:ext cx="7953120" cy="3975840"/>
          </a:xfrm>
          <a:prstGeom prst="rect">
            <a:avLst/>
          </a:prstGeom>
          <a:ln>
            <a:noFill/>
          </a:ln>
        </p:spPr>
      </p:pic>
      <p:sp>
        <p:nvSpPr>
          <p:cNvPr id="1155"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6" name="" descr=""/>
          <p:cNvPicPr/>
          <p:nvPr/>
        </p:nvPicPr>
        <p:blipFill>
          <a:blip r:embed="rId1"/>
          <a:stretch/>
        </p:blipFill>
        <p:spPr>
          <a:xfrm>
            <a:off x="2189880" y="1604520"/>
            <a:ext cx="7809480" cy="3975840"/>
          </a:xfrm>
          <a:prstGeom prst="rect">
            <a:avLst/>
          </a:prstGeom>
          <a:ln>
            <a:noFill/>
          </a:ln>
        </p:spPr>
      </p:pic>
      <p:sp>
        <p:nvSpPr>
          <p:cNvPr id="1157"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8" name="" descr=""/>
          <p:cNvPicPr/>
          <p:nvPr/>
        </p:nvPicPr>
        <p:blipFill>
          <a:blip r:embed="rId1"/>
          <a:stretch/>
        </p:blipFill>
        <p:spPr>
          <a:xfrm>
            <a:off x="609120" y="2230200"/>
            <a:ext cx="5352840" cy="2724480"/>
          </a:xfrm>
          <a:prstGeom prst="rect">
            <a:avLst/>
          </a:prstGeom>
          <a:ln>
            <a:noFill/>
          </a:ln>
        </p:spPr>
      </p:pic>
      <p:pic>
        <p:nvPicPr>
          <p:cNvPr id="1159" name="" descr=""/>
          <p:cNvPicPr/>
          <p:nvPr/>
        </p:nvPicPr>
        <p:blipFill>
          <a:blip r:embed="rId2"/>
          <a:stretch/>
        </p:blipFill>
        <p:spPr>
          <a:xfrm>
            <a:off x="6343560" y="1604520"/>
            <a:ext cx="5128920" cy="3975840"/>
          </a:xfrm>
          <a:prstGeom prst="rect">
            <a:avLst/>
          </a:prstGeom>
          <a:ln>
            <a:noFill/>
          </a:ln>
        </p:spPr>
      </p:pic>
      <p:sp>
        <p:nvSpPr>
          <p:cNvPr id="1160"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Expected output</a:t>
            </a:r>
            <a:endParaRPr b="0" lang="en-US" sz="4400" spc="-1" strike="noStrike">
              <a:latin typeface="Arial"/>
            </a:endParaRPr>
          </a:p>
        </p:txBody>
      </p:sp>
      <p:pic>
        <p:nvPicPr>
          <p:cNvPr id="1162" name="" descr=""/>
          <p:cNvPicPr/>
          <p:nvPr/>
        </p:nvPicPr>
        <p:blipFill>
          <a:blip r:embed="rId1"/>
          <a:stretch/>
        </p:blipFill>
        <p:spPr>
          <a:xfrm>
            <a:off x="2335680" y="1604520"/>
            <a:ext cx="7518240" cy="397584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3" name="" descr=""/>
          <p:cNvPicPr/>
          <p:nvPr/>
        </p:nvPicPr>
        <p:blipFill>
          <a:blip r:embed="rId1"/>
          <a:stretch/>
        </p:blipFill>
        <p:spPr>
          <a:xfrm>
            <a:off x="2071440" y="1604520"/>
            <a:ext cx="8046360" cy="3975840"/>
          </a:xfrm>
          <a:prstGeom prst="rect">
            <a:avLst/>
          </a:prstGeom>
          <a:ln>
            <a:noFill/>
          </a:ln>
        </p:spPr>
      </p:pic>
      <p:sp>
        <p:nvSpPr>
          <p:cNvPr id="1164"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5" name="" descr=""/>
          <p:cNvPicPr/>
          <p:nvPr/>
        </p:nvPicPr>
        <p:blipFill>
          <a:blip r:embed="rId1"/>
          <a:stretch/>
        </p:blipFill>
        <p:spPr>
          <a:xfrm>
            <a:off x="1192680" y="1604160"/>
            <a:ext cx="4186080" cy="1895400"/>
          </a:xfrm>
          <a:prstGeom prst="rect">
            <a:avLst/>
          </a:prstGeom>
          <a:ln>
            <a:noFill/>
          </a:ln>
        </p:spPr>
      </p:pic>
      <p:pic>
        <p:nvPicPr>
          <p:cNvPr id="1166" name="" descr=""/>
          <p:cNvPicPr/>
          <p:nvPr/>
        </p:nvPicPr>
        <p:blipFill>
          <a:blip r:embed="rId2"/>
          <a:stretch/>
        </p:blipFill>
        <p:spPr>
          <a:xfrm>
            <a:off x="7417080" y="1604160"/>
            <a:ext cx="2982240" cy="1895400"/>
          </a:xfrm>
          <a:prstGeom prst="rect">
            <a:avLst/>
          </a:prstGeom>
          <a:ln>
            <a:noFill/>
          </a:ln>
        </p:spPr>
      </p:pic>
      <p:pic>
        <p:nvPicPr>
          <p:cNvPr id="1167" name="" descr=""/>
          <p:cNvPicPr/>
          <p:nvPr/>
        </p:nvPicPr>
        <p:blipFill>
          <a:blip r:embed="rId3"/>
          <a:stretch/>
        </p:blipFill>
        <p:spPr>
          <a:xfrm>
            <a:off x="1676160" y="3681720"/>
            <a:ext cx="3219120" cy="1895400"/>
          </a:xfrm>
          <a:prstGeom prst="rect">
            <a:avLst/>
          </a:prstGeom>
          <a:ln>
            <a:noFill/>
          </a:ln>
        </p:spPr>
      </p:pic>
      <p:pic>
        <p:nvPicPr>
          <p:cNvPr id="1168" name="" descr=""/>
          <p:cNvPicPr/>
          <p:nvPr/>
        </p:nvPicPr>
        <p:blipFill>
          <a:blip r:embed="rId4"/>
          <a:stretch/>
        </p:blipFill>
        <p:spPr>
          <a:xfrm>
            <a:off x="7262280" y="3681720"/>
            <a:ext cx="3291480" cy="1895400"/>
          </a:xfrm>
          <a:prstGeom prst="rect">
            <a:avLst/>
          </a:prstGeom>
          <a:ln>
            <a:noFill/>
          </a:ln>
        </p:spPr>
      </p:pic>
      <p:sp>
        <p:nvSpPr>
          <p:cNvPr id="1169"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0" name="" descr=""/>
          <p:cNvPicPr/>
          <p:nvPr/>
        </p:nvPicPr>
        <p:blipFill>
          <a:blip r:embed="rId1"/>
          <a:stretch/>
        </p:blipFill>
        <p:spPr>
          <a:xfrm>
            <a:off x="2826000" y="1604520"/>
            <a:ext cx="6537600" cy="3975840"/>
          </a:xfrm>
          <a:prstGeom prst="rect">
            <a:avLst/>
          </a:prstGeom>
          <a:ln>
            <a:noFill/>
          </a:ln>
        </p:spPr>
      </p:pic>
      <p:sp>
        <p:nvSpPr>
          <p:cNvPr id="1171"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2" name="" descr=""/>
          <p:cNvPicPr/>
          <p:nvPr/>
        </p:nvPicPr>
        <p:blipFill>
          <a:blip r:embed="rId1"/>
          <a:stretch/>
        </p:blipFill>
        <p:spPr>
          <a:xfrm>
            <a:off x="609120" y="2253240"/>
            <a:ext cx="5352840" cy="2678040"/>
          </a:xfrm>
          <a:prstGeom prst="rect">
            <a:avLst/>
          </a:prstGeom>
          <a:ln>
            <a:noFill/>
          </a:ln>
        </p:spPr>
      </p:pic>
      <p:pic>
        <p:nvPicPr>
          <p:cNvPr id="1173" name="" descr=""/>
          <p:cNvPicPr/>
          <p:nvPr/>
        </p:nvPicPr>
        <p:blipFill>
          <a:blip r:embed="rId2"/>
          <a:stretch/>
        </p:blipFill>
        <p:spPr>
          <a:xfrm>
            <a:off x="6231600" y="2081520"/>
            <a:ext cx="5352840" cy="3021840"/>
          </a:xfrm>
          <a:prstGeom prst="rect">
            <a:avLst/>
          </a:prstGeom>
          <a:ln>
            <a:noFill/>
          </a:ln>
        </p:spPr>
      </p:pic>
      <p:sp>
        <p:nvSpPr>
          <p:cNvPr id="1174"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Macdonald’s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5" name="" descr=""/>
          <p:cNvPicPr/>
          <p:nvPr/>
        </p:nvPicPr>
        <p:blipFill>
          <a:blip r:embed="rId1"/>
          <a:stretch/>
        </p:blipFill>
        <p:spPr>
          <a:xfrm>
            <a:off x="1687320" y="1604520"/>
            <a:ext cx="8814960" cy="3975840"/>
          </a:xfrm>
          <a:prstGeom prst="rect">
            <a:avLst/>
          </a:prstGeom>
          <a:ln>
            <a:noFill/>
          </a:ln>
        </p:spPr>
      </p:pic>
      <p:sp>
        <p:nvSpPr>
          <p:cNvPr id="1176"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Simple subquery?</a:t>
            </a:r>
            <a:endParaRPr b="0" lang="en-US" sz="4400" spc="-1" strike="noStrike">
              <a:latin typeface="Arial"/>
            </a:endParaRPr>
          </a:p>
        </p:txBody>
      </p:sp>
      <p:pic>
        <p:nvPicPr>
          <p:cNvPr id="986" name="" descr=""/>
          <p:cNvPicPr/>
          <p:nvPr/>
        </p:nvPicPr>
        <p:blipFill>
          <a:blip r:embed="rId1"/>
          <a:stretch/>
        </p:blipFill>
        <p:spPr>
          <a:xfrm>
            <a:off x="609120" y="2405160"/>
            <a:ext cx="5747400" cy="2499120"/>
          </a:xfrm>
          <a:prstGeom prst="rect">
            <a:avLst/>
          </a:prstGeom>
          <a:ln>
            <a:noFill/>
          </a:ln>
        </p:spPr>
      </p:pic>
      <p:sp>
        <p:nvSpPr>
          <p:cNvPr id="987" name="CustomShape 2"/>
          <p:cNvSpPr/>
          <p:nvPr/>
        </p:nvSpPr>
        <p:spPr>
          <a:xfrm>
            <a:off x="1821600" y="5214960"/>
            <a:ext cx="5047200" cy="601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find all employees with a salary higher than their average departmental salary.</a:t>
            </a:r>
            <a:endParaRPr b="0" lang="en-US" sz="1800" spc="-1" strike="noStrike">
              <a:latin typeface="Arial"/>
            </a:endParaRPr>
          </a:p>
        </p:txBody>
      </p:sp>
      <p:pic>
        <p:nvPicPr>
          <p:cNvPr id="988" name="" descr=""/>
          <p:cNvPicPr/>
          <p:nvPr/>
        </p:nvPicPr>
        <p:blipFill>
          <a:blip r:embed="rId2"/>
          <a:stretch/>
        </p:blipFill>
        <p:spPr>
          <a:xfrm>
            <a:off x="7310160" y="2383920"/>
            <a:ext cx="4587840" cy="238932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7" name="" descr=""/>
          <p:cNvPicPr/>
          <p:nvPr/>
        </p:nvPicPr>
        <p:blipFill>
          <a:blip r:embed="rId1"/>
          <a:stretch/>
        </p:blipFill>
        <p:spPr>
          <a:xfrm>
            <a:off x="1676880" y="1604520"/>
            <a:ext cx="8835840" cy="3975840"/>
          </a:xfrm>
          <a:prstGeom prst="rect">
            <a:avLst/>
          </a:prstGeom>
          <a:ln>
            <a:noFill/>
          </a:ln>
        </p:spPr>
      </p:pic>
      <p:sp>
        <p:nvSpPr>
          <p:cNvPr id="1178"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9" name="" descr=""/>
          <p:cNvPicPr/>
          <p:nvPr/>
        </p:nvPicPr>
        <p:blipFill>
          <a:blip r:embed="rId1"/>
          <a:stretch/>
        </p:blipFill>
        <p:spPr>
          <a:xfrm>
            <a:off x="2093760" y="1604520"/>
            <a:ext cx="8002080" cy="3975840"/>
          </a:xfrm>
          <a:prstGeom prst="rect">
            <a:avLst/>
          </a:prstGeom>
          <a:ln>
            <a:noFill/>
          </a:ln>
        </p:spPr>
      </p:pic>
      <p:sp>
        <p:nvSpPr>
          <p:cNvPr id="1180"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1" name="" descr=""/>
          <p:cNvPicPr/>
          <p:nvPr/>
        </p:nvPicPr>
        <p:blipFill>
          <a:blip r:embed="rId1"/>
          <a:stretch/>
        </p:blipFill>
        <p:spPr>
          <a:xfrm>
            <a:off x="4242960" y="1604520"/>
            <a:ext cx="3703680" cy="3975840"/>
          </a:xfrm>
          <a:prstGeom prst="rect">
            <a:avLst/>
          </a:prstGeom>
          <a:ln>
            <a:noFill/>
          </a:ln>
        </p:spPr>
      </p:pic>
      <p:sp>
        <p:nvSpPr>
          <p:cNvPr id="1182" name="CustomShape 1"/>
          <p:cNvSpPr/>
          <p:nvPr/>
        </p:nvSpPr>
        <p:spPr>
          <a:xfrm>
            <a:off x="609480" y="273600"/>
            <a:ext cx="10971000" cy="1143360"/>
          </a:xfrm>
          <a:prstGeom prst="rect">
            <a:avLst/>
          </a:prstGeom>
          <a:noFill/>
          <a:ln>
            <a:noFill/>
          </a:ln>
        </p:spPr>
        <p:style>
          <a:lnRef idx="0"/>
          <a:fillRef idx="0"/>
          <a:effectRef idx="0"/>
          <a:fontRef idx="minor"/>
        </p:style>
      </p:sp>
      <p:sp>
        <p:nvSpPr>
          <p:cNvPr id="1183" name="CustomShape 2"/>
          <p:cNvSpPr/>
          <p:nvPr/>
        </p:nvSpPr>
        <p:spPr>
          <a:xfrm>
            <a:off x="392400" y="6217920"/>
            <a:ext cx="115574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https://www.youtube.com/watch?v=G2T2z0FVVgk&amp;list=PLJMaoEWvHwFIUwMrF4HLnRksF0H8DHGtt&amp;index=7</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84"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SQL</a:t>
            </a:r>
            <a:endParaRPr b="0" lang="en-US" sz="4000" spc="-1" strike="noStrike">
              <a:latin typeface="Arial"/>
            </a:endParaRPr>
          </a:p>
        </p:txBody>
      </p:sp>
      <p:sp>
        <p:nvSpPr>
          <p:cNvPr id="1185" name="CustomShape 2"/>
          <p:cNvSpPr/>
          <p:nvPr/>
        </p:nvSpPr>
        <p:spPr>
          <a:xfrm>
            <a:off x="1202760" y="2011680"/>
            <a:ext cx="9780840" cy="4203000"/>
          </a:xfrm>
          <a:prstGeom prst="rect">
            <a:avLst/>
          </a:prstGeom>
          <a:noFill/>
          <a:ln>
            <a:noFill/>
          </a:ln>
        </p:spPr>
        <p:style>
          <a:lnRef idx="0"/>
          <a:fillRef idx="0"/>
          <a:effectRef idx="0"/>
          <a:fontRef idx="minor"/>
        </p:style>
      </p:sp>
      <p:pic>
        <p:nvPicPr>
          <p:cNvPr id="1186" name="Picture 4" descr=""/>
          <p:cNvPicPr/>
          <p:nvPr/>
        </p:nvPicPr>
        <p:blipFill>
          <a:blip r:embed="rId1"/>
          <a:stretch/>
        </p:blipFill>
        <p:spPr>
          <a:xfrm>
            <a:off x="2786760" y="1141200"/>
            <a:ext cx="4733280" cy="5550480"/>
          </a:xfrm>
          <a:prstGeom prst="rect">
            <a:avLst/>
          </a:prstGeom>
          <a:ln>
            <a:noFill/>
          </a:ln>
        </p:spPr>
      </p:pic>
      <p:pic>
        <p:nvPicPr>
          <p:cNvPr id="1187" name="Picture 5" descr=""/>
          <p:cNvPicPr/>
          <p:nvPr/>
        </p:nvPicPr>
        <p:blipFill>
          <a:blip r:embed="rId2"/>
          <a:stretch/>
        </p:blipFill>
        <p:spPr>
          <a:xfrm>
            <a:off x="7470000" y="2278800"/>
            <a:ext cx="4718880" cy="776160"/>
          </a:xfrm>
          <a:prstGeom prst="rect">
            <a:avLst/>
          </a:prstGeom>
          <a:ln>
            <a:noFill/>
          </a:ln>
        </p:spPr>
      </p:pic>
      <p:pic>
        <p:nvPicPr>
          <p:cNvPr id="1188" name="Picture 6" descr=""/>
          <p:cNvPicPr/>
          <p:nvPr/>
        </p:nvPicPr>
        <p:blipFill>
          <a:blip r:embed="rId3"/>
          <a:stretch/>
        </p:blipFill>
        <p:spPr>
          <a:xfrm>
            <a:off x="7470000" y="3219480"/>
            <a:ext cx="4763520" cy="646560"/>
          </a:xfrm>
          <a:prstGeom prst="rect">
            <a:avLst/>
          </a:prstGeom>
          <a:ln>
            <a:noFill/>
          </a:ln>
        </p:spPr>
      </p:pic>
      <p:pic>
        <p:nvPicPr>
          <p:cNvPr id="1189" name="Picture 7" descr=""/>
          <p:cNvPicPr/>
          <p:nvPr/>
        </p:nvPicPr>
        <p:blipFill>
          <a:blip r:embed="rId4"/>
          <a:stretch/>
        </p:blipFill>
        <p:spPr>
          <a:xfrm>
            <a:off x="7485120" y="4030200"/>
            <a:ext cx="4703760" cy="707040"/>
          </a:xfrm>
          <a:prstGeom prst="rect">
            <a:avLst/>
          </a:prstGeom>
          <a:ln>
            <a:noFill/>
          </a:ln>
        </p:spPr>
      </p:pic>
      <p:pic>
        <p:nvPicPr>
          <p:cNvPr id="1190" name="Picture 8" descr=""/>
          <p:cNvPicPr/>
          <p:nvPr/>
        </p:nvPicPr>
        <p:blipFill>
          <a:blip r:embed="rId5"/>
          <a:stretch/>
        </p:blipFill>
        <p:spPr>
          <a:xfrm>
            <a:off x="7470000" y="4884120"/>
            <a:ext cx="4718880" cy="133056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91"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Mysql database getting started</a:t>
            </a:r>
            <a:endParaRPr b="0" lang="en-US" sz="4000" spc="-1" strike="noStrike">
              <a:latin typeface="Arial"/>
            </a:endParaRPr>
          </a:p>
        </p:txBody>
      </p:sp>
      <p:sp>
        <p:nvSpPr>
          <p:cNvPr id="1192" name="CustomShape 2"/>
          <p:cNvSpPr/>
          <p:nvPr/>
        </p:nvSpPr>
        <p:spPr>
          <a:xfrm>
            <a:off x="1202760" y="2011680"/>
            <a:ext cx="9780840" cy="4203000"/>
          </a:xfrm>
          <a:prstGeom prst="rect">
            <a:avLst/>
          </a:prstGeom>
          <a:noFill/>
          <a:ln>
            <a:noFill/>
          </a:ln>
        </p:spPr>
        <p:style>
          <a:lnRef idx="0"/>
          <a:fillRef idx="0"/>
          <a:effectRef idx="0"/>
          <a:fontRef idx="minor"/>
        </p:style>
      </p:sp>
      <p:pic>
        <p:nvPicPr>
          <p:cNvPr id="1193" name="Picture 4" descr=""/>
          <p:cNvPicPr/>
          <p:nvPr/>
        </p:nvPicPr>
        <p:blipFill>
          <a:blip r:embed="rId1"/>
          <a:stretch/>
        </p:blipFill>
        <p:spPr>
          <a:xfrm>
            <a:off x="153000" y="2388600"/>
            <a:ext cx="6284160" cy="3064320"/>
          </a:xfrm>
          <a:prstGeom prst="rect">
            <a:avLst/>
          </a:prstGeom>
          <a:ln>
            <a:noFill/>
          </a:ln>
        </p:spPr>
      </p:pic>
      <p:pic>
        <p:nvPicPr>
          <p:cNvPr id="1194" name="Picture 5" descr=""/>
          <p:cNvPicPr/>
          <p:nvPr/>
        </p:nvPicPr>
        <p:blipFill>
          <a:blip r:embed="rId2"/>
          <a:stretch/>
        </p:blipFill>
        <p:spPr>
          <a:xfrm>
            <a:off x="6609240" y="2378520"/>
            <a:ext cx="5579640" cy="307440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95" name="CustomShape 1"/>
          <p:cNvSpPr/>
          <p:nvPr/>
        </p:nvSpPr>
        <p:spPr>
          <a:xfrm>
            <a:off x="1202760" y="284040"/>
            <a:ext cx="9780840" cy="1505520"/>
          </a:xfrm>
          <a:prstGeom prst="rect">
            <a:avLst/>
          </a:prstGeom>
          <a:noFill/>
          <a:ln>
            <a:noFill/>
          </a:ln>
        </p:spPr>
        <p:style>
          <a:lnRef idx="0"/>
          <a:fillRef idx="0"/>
          <a:effectRef idx="0"/>
          <a:fontRef idx="minor"/>
        </p:style>
      </p:sp>
      <p:sp>
        <p:nvSpPr>
          <p:cNvPr id="1196" name="CustomShape 2"/>
          <p:cNvSpPr/>
          <p:nvPr/>
        </p:nvSpPr>
        <p:spPr>
          <a:xfrm>
            <a:off x="1202760" y="2011680"/>
            <a:ext cx="9780840" cy="4203000"/>
          </a:xfrm>
          <a:prstGeom prst="rect">
            <a:avLst/>
          </a:prstGeom>
          <a:noFill/>
          <a:ln>
            <a:noFill/>
          </a:ln>
        </p:spPr>
        <p:style>
          <a:lnRef idx="0"/>
          <a:fillRef idx="0"/>
          <a:effectRef idx="0"/>
          <a:fontRef idx="minor"/>
        </p:style>
      </p:sp>
      <p:pic>
        <p:nvPicPr>
          <p:cNvPr id="1197" name="Picture Placeholder 3" descr=""/>
          <p:cNvPicPr/>
          <p:nvPr/>
        </p:nvPicPr>
        <p:blipFill>
          <a:blip r:embed="rId1"/>
          <a:stretch/>
        </p:blipFill>
        <p:spPr>
          <a:xfrm>
            <a:off x="10640880" y="166680"/>
            <a:ext cx="1547640" cy="1104840"/>
          </a:xfrm>
          <a:prstGeom prst="rect">
            <a:avLst/>
          </a:prstGeom>
          <a:ln>
            <a:noFill/>
          </a:ln>
        </p:spPr>
      </p:pic>
      <p:pic>
        <p:nvPicPr>
          <p:cNvPr id="1198" name="Picture 4" descr=""/>
          <p:cNvPicPr/>
          <p:nvPr/>
        </p:nvPicPr>
        <p:blipFill>
          <a:blip r:embed="rId2"/>
          <a:stretch/>
        </p:blipFill>
        <p:spPr>
          <a:xfrm>
            <a:off x="3630960" y="969840"/>
            <a:ext cx="3359520" cy="606600"/>
          </a:xfrm>
          <a:prstGeom prst="rect">
            <a:avLst/>
          </a:prstGeom>
          <a:ln>
            <a:noFill/>
          </a:ln>
        </p:spPr>
      </p:pic>
      <p:pic>
        <p:nvPicPr>
          <p:cNvPr id="1199" name="Picture 6" descr=""/>
          <p:cNvPicPr/>
          <p:nvPr/>
        </p:nvPicPr>
        <p:blipFill>
          <a:blip r:embed="rId3"/>
          <a:stretch/>
        </p:blipFill>
        <p:spPr>
          <a:xfrm>
            <a:off x="12301920" y="-3429000"/>
            <a:ext cx="10009080" cy="335016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00"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Types of subqueries</a:t>
            </a:r>
            <a:endParaRPr b="0" lang="en-US" sz="4000" spc="-1" strike="noStrike">
              <a:latin typeface="Arial"/>
            </a:endParaRPr>
          </a:p>
        </p:txBody>
      </p:sp>
      <p:sp>
        <p:nvSpPr>
          <p:cNvPr id="1201" name="CustomShape 2"/>
          <p:cNvSpPr/>
          <p:nvPr/>
        </p:nvSpPr>
        <p:spPr>
          <a:xfrm>
            <a:off x="1202760" y="2011680"/>
            <a:ext cx="9780840" cy="4203000"/>
          </a:xfrm>
          <a:prstGeom prst="rect">
            <a:avLst/>
          </a:prstGeom>
          <a:noFill/>
          <a:ln>
            <a:noFill/>
          </a:ln>
        </p:spPr>
        <p:style>
          <a:lnRef idx="0"/>
          <a:fillRef idx="0"/>
          <a:effectRef idx="0"/>
          <a:fontRef idx="minor"/>
        </p:style>
      </p:sp>
      <p:pic>
        <p:nvPicPr>
          <p:cNvPr id="1202" name="Picture Placeholder 3" descr=""/>
          <p:cNvPicPr/>
          <p:nvPr/>
        </p:nvPicPr>
        <p:blipFill>
          <a:blip r:embed="rId1"/>
          <a:stretch/>
        </p:blipFill>
        <p:spPr>
          <a:xfrm>
            <a:off x="10640880" y="166680"/>
            <a:ext cx="1547640" cy="1104840"/>
          </a:xfrm>
          <a:prstGeom prst="rect">
            <a:avLst/>
          </a:prstGeom>
          <a:ln>
            <a:noFill/>
          </a:ln>
        </p:spPr>
      </p:pic>
      <p:pic>
        <p:nvPicPr>
          <p:cNvPr id="1203" name="Picture 4" descr=""/>
          <p:cNvPicPr/>
          <p:nvPr/>
        </p:nvPicPr>
        <p:blipFill>
          <a:blip r:embed="rId2"/>
          <a:stretch/>
        </p:blipFill>
        <p:spPr>
          <a:xfrm>
            <a:off x="7264440" y="3459240"/>
            <a:ext cx="4725000" cy="1307880"/>
          </a:xfrm>
          <a:prstGeom prst="rect">
            <a:avLst/>
          </a:prstGeom>
          <a:ln>
            <a:noFill/>
          </a:ln>
        </p:spPr>
      </p:pic>
      <p:pic>
        <p:nvPicPr>
          <p:cNvPr id="1204" name="Picture 5" descr=""/>
          <p:cNvPicPr/>
          <p:nvPr/>
        </p:nvPicPr>
        <p:blipFill>
          <a:blip r:embed="rId3"/>
          <a:stretch/>
        </p:blipFill>
        <p:spPr>
          <a:xfrm>
            <a:off x="189720" y="2969640"/>
            <a:ext cx="6835320" cy="228708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05"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use? </a:t>
            </a:r>
            <a:endParaRPr b="0" lang="en-US" sz="4000" spc="-1" strike="noStrike">
              <a:latin typeface="Arial"/>
            </a:endParaRPr>
          </a:p>
        </p:txBody>
      </p:sp>
      <p:sp>
        <p:nvSpPr>
          <p:cNvPr id="1206" name="CustomShape 2"/>
          <p:cNvSpPr/>
          <p:nvPr/>
        </p:nvSpPr>
        <p:spPr>
          <a:xfrm>
            <a:off x="1202760" y="2011680"/>
            <a:ext cx="9780840" cy="4203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operator to use?</a:t>
            </a:r>
            <a:endParaRPr b="0" lang="en-US" sz="2200" spc="-1" strike="noStrike">
              <a:latin typeface="Arial"/>
            </a:endParaRPr>
          </a:p>
        </p:txBody>
      </p:sp>
      <p:pic>
        <p:nvPicPr>
          <p:cNvPr id="1207" name="Picture Placeholder 3" descr=""/>
          <p:cNvPicPr/>
          <p:nvPr/>
        </p:nvPicPr>
        <p:blipFill>
          <a:blip r:embed="rId1"/>
          <a:stretch/>
        </p:blipFill>
        <p:spPr>
          <a:xfrm>
            <a:off x="10640880" y="166680"/>
            <a:ext cx="1547640" cy="1104840"/>
          </a:xfrm>
          <a:prstGeom prst="rect">
            <a:avLst/>
          </a:prstGeom>
          <a:ln>
            <a:noFill/>
          </a:ln>
        </p:spPr>
      </p:pic>
      <p:pic>
        <p:nvPicPr>
          <p:cNvPr id="1208" name="Picture 4" descr=""/>
          <p:cNvPicPr/>
          <p:nvPr/>
        </p:nvPicPr>
        <p:blipFill>
          <a:blip r:embed="rId2"/>
          <a:stretch/>
        </p:blipFill>
        <p:spPr>
          <a:xfrm>
            <a:off x="3327120" y="2414160"/>
            <a:ext cx="4725000" cy="1307880"/>
          </a:xfrm>
          <a:prstGeom prst="rect">
            <a:avLst/>
          </a:prstGeom>
          <a:ln>
            <a:noFill/>
          </a:ln>
        </p:spPr>
      </p:pic>
      <p:pic>
        <p:nvPicPr>
          <p:cNvPr id="1209" name="Picture 5" descr=""/>
          <p:cNvPicPr/>
          <p:nvPr/>
        </p:nvPicPr>
        <p:blipFill>
          <a:blip r:embed="rId3"/>
          <a:stretch/>
        </p:blipFill>
        <p:spPr>
          <a:xfrm>
            <a:off x="7228800" y="4813920"/>
            <a:ext cx="3068280" cy="45252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10"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many values?</a:t>
            </a:r>
            <a:endParaRPr b="0" lang="en-US" sz="4000" spc="-1" strike="noStrike">
              <a:latin typeface="Arial"/>
            </a:endParaRPr>
          </a:p>
        </p:txBody>
      </p:sp>
      <p:sp>
        <p:nvSpPr>
          <p:cNvPr id="1211" name="CustomShape 2"/>
          <p:cNvSpPr/>
          <p:nvPr/>
        </p:nvSpPr>
        <p:spPr>
          <a:xfrm>
            <a:off x="1202760" y="2011680"/>
            <a:ext cx="9780840" cy="4203000"/>
          </a:xfrm>
          <a:prstGeom prst="rect">
            <a:avLst/>
          </a:prstGeom>
          <a:noFill/>
          <a:ln>
            <a:noFill/>
          </a:ln>
        </p:spPr>
        <p:style>
          <a:lnRef idx="0"/>
          <a:fillRef idx="0"/>
          <a:effectRef idx="0"/>
          <a:fontRef idx="minor"/>
        </p:style>
      </p:sp>
      <p:pic>
        <p:nvPicPr>
          <p:cNvPr id="1212" name="Picture Placeholder 3" descr=""/>
          <p:cNvPicPr/>
          <p:nvPr/>
        </p:nvPicPr>
        <p:blipFill>
          <a:blip r:embed="rId1"/>
          <a:stretch/>
        </p:blipFill>
        <p:spPr>
          <a:xfrm>
            <a:off x="10640880" y="166680"/>
            <a:ext cx="1547640" cy="1104840"/>
          </a:xfrm>
          <a:prstGeom prst="rect">
            <a:avLst/>
          </a:prstGeom>
          <a:ln>
            <a:noFill/>
          </a:ln>
        </p:spPr>
      </p:pic>
      <p:pic>
        <p:nvPicPr>
          <p:cNvPr id="1213" name="Picture 4" descr=""/>
          <p:cNvPicPr/>
          <p:nvPr/>
        </p:nvPicPr>
        <p:blipFill>
          <a:blip r:embed="rId2"/>
          <a:stretch/>
        </p:blipFill>
        <p:spPr>
          <a:xfrm>
            <a:off x="405720" y="2446920"/>
            <a:ext cx="10578240" cy="2035800"/>
          </a:xfrm>
          <a:prstGeom prst="rect">
            <a:avLst/>
          </a:prstGeom>
          <a:ln>
            <a:noFill/>
          </a:ln>
        </p:spPr>
      </p:pic>
      <p:pic>
        <p:nvPicPr>
          <p:cNvPr id="1214" name="Picture 5" descr=""/>
          <p:cNvPicPr/>
          <p:nvPr/>
        </p:nvPicPr>
        <p:blipFill>
          <a:blip r:embed="rId3"/>
          <a:stretch/>
        </p:blipFill>
        <p:spPr>
          <a:xfrm>
            <a:off x="693360" y="5139720"/>
            <a:ext cx="5655240" cy="84564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15"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Scaler (1 row 1 column)</a:t>
            </a:r>
            <a:endParaRPr b="0" lang="en-US" sz="4000" spc="-1" strike="noStrike">
              <a:latin typeface="Arial"/>
            </a:endParaRPr>
          </a:p>
        </p:txBody>
      </p:sp>
      <p:sp>
        <p:nvSpPr>
          <p:cNvPr id="1216" name="CustomShape 2"/>
          <p:cNvSpPr/>
          <p:nvPr/>
        </p:nvSpPr>
        <p:spPr>
          <a:xfrm>
            <a:off x="1202760" y="2011680"/>
            <a:ext cx="9780840" cy="4203000"/>
          </a:xfrm>
          <a:prstGeom prst="rect">
            <a:avLst/>
          </a:prstGeom>
          <a:noFill/>
          <a:ln>
            <a:noFill/>
          </a:ln>
        </p:spPr>
        <p:style>
          <a:lnRef idx="0"/>
          <a:fillRef idx="0"/>
          <a:effectRef idx="0"/>
          <a:fontRef idx="minor"/>
        </p:style>
      </p:sp>
      <p:pic>
        <p:nvPicPr>
          <p:cNvPr id="1217" name="Picture Placeholder 3" descr=""/>
          <p:cNvPicPr/>
          <p:nvPr/>
        </p:nvPicPr>
        <p:blipFill>
          <a:blip r:embed="rId1"/>
          <a:stretch/>
        </p:blipFill>
        <p:spPr>
          <a:xfrm>
            <a:off x="10640880" y="166680"/>
            <a:ext cx="1547640" cy="1104840"/>
          </a:xfrm>
          <a:prstGeom prst="rect">
            <a:avLst/>
          </a:prstGeom>
          <a:ln>
            <a:noFill/>
          </a:ln>
        </p:spPr>
      </p:pic>
      <p:pic>
        <p:nvPicPr>
          <p:cNvPr id="1218" name="Picture 4" descr=""/>
          <p:cNvPicPr/>
          <p:nvPr/>
        </p:nvPicPr>
        <p:blipFill>
          <a:blip r:embed="rId2"/>
          <a:stretch/>
        </p:blipFill>
        <p:spPr>
          <a:xfrm>
            <a:off x="405720" y="2446920"/>
            <a:ext cx="10578240" cy="2035800"/>
          </a:xfrm>
          <a:prstGeom prst="rect">
            <a:avLst/>
          </a:prstGeom>
          <a:ln>
            <a:noFill/>
          </a:ln>
        </p:spPr>
      </p:pic>
      <p:pic>
        <p:nvPicPr>
          <p:cNvPr id="1219" name="Picture 5" descr=""/>
          <p:cNvPicPr/>
          <p:nvPr/>
        </p:nvPicPr>
        <p:blipFill>
          <a:blip r:embed="rId3"/>
          <a:stretch/>
        </p:blipFill>
        <p:spPr>
          <a:xfrm>
            <a:off x="693360" y="5139720"/>
            <a:ext cx="5655240" cy="845640"/>
          </a:xfrm>
          <a:prstGeom prst="rect">
            <a:avLst/>
          </a:prstGeom>
          <a:ln>
            <a:noFill/>
          </a:ln>
        </p:spPr>
      </p:pic>
      <p:pic>
        <p:nvPicPr>
          <p:cNvPr id="1220" name="Picture 6" descr=""/>
          <p:cNvPicPr/>
          <p:nvPr/>
        </p:nvPicPr>
        <p:blipFill>
          <a:blip r:embed="rId4"/>
          <a:stretch/>
        </p:blipFill>
        <p:spPr>
          <a:xfrm>
            <a:off x="7740360" y="5025960"/>
            <a:ext cx="3426120" cy="10731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9" name="" descr=""/>
          <p:cNvPicPr/>
          <p:nvPr/>
        </p:nvPicPr>
        <p:blipFill>
          <a:blip r:embed="rId1"/>
          <a:stretch/>
        </p:blipFill>
        <p:spPr>
          <a:xfrm>
            <a:off x="7398720" y="2459880"/>
            <a:ext cx="3506040" cy="2611800"/>
          </a:xfrm>
          <a:prstGeom prst="rect">
            <a:avLst/>
          </a:prstGeom>
          <a:ln>
            <a:noFill/>
          </a:ln>
        </p:spPr>
      </p:pic>
      <p:pic>
        <p:nvPicPr>
          <p:cNvPr id="990" name="" descr=""/>
          <p:cNvPicPr/>
          <p:nvPr/>
        </p:nvPicPr>
        <p:blipFill>
          <a:blip r:embed="rId2"/>
          <a:stretch/>
        </p:blipFill>
        <p:spPr>
          <a:xfrm>
            <a:off x="1762560" y="2467080"/>
            <a:ext cx="4587840" cy="2389320"/>
          </a:xfrm>
          <a:prstGeom prst="rect">
            <a:avLst/>
          </a:prstGeom>
          <a:ln>
            <a:noFill/>
          </a:ln>
        </p:spPr>
      </p:pic>
      <p:sp>
        <p:nvSpPr>
          <p:cNvPr id="991"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Simple vs correlated</a:t>
            </a:r>
            <a:endParaRPr b="0" lang="en-US" sz="4400" spc="-1" strike="noStrike">
              <a:latin typeface="Arial"/>
            </a:endParaRPr>
          </a:p>
        </p:txBody>
      </p:sp>
      <p:sp>
        <p:nvSpPr>
          <p:cNvPr id="992" name="CustomShape 2"/>
          <p:cNvSpPr/>
          <p:nvPr/>
        </p:nvSpPr>
        <p:spPr>
          <a:xfrm>
            <a:off x="609480" y="1604520"/>
            <a:ext cx="5352840" cy="39758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21"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Can we get this without subquery?</a:t>
            </a:r>
            <a:endParaRPr b="0" lang="en-US" sz="4000" spc="-1" strike="noStrike">
              <a:latin typeface="Arial"/>
            </a:endParaRPr>
          </a:p>
        </p:txBody>
      </p:sp>
      <p:sp>
        <p:nvSpPr>
          <p:cNvPr id="1222" name="CustomShape 2"/>
          <p:cNvSpPr/>
          <p:nvPr/>
        </p:nvSpPr>
        <p:spPr>
          <a:xfrm>
            <a:off x="1202760" y="2011680"/>
            <a:ext cx="9780840" cy="4203000"/>
          </a:xfrm>
          <a:prstGeom prst="rect">
            <a:avLst/>
          </a:prstGeom>
          <a:noFill/>
          <a:ln>
            <a:noFill/>
          </a:ln>
        </p:spPr>
        <p:style>
          <a:lnRef idx="0"/>
          <a:fillRef idx="0"/>
          <a:effectRef idx="0"/>
          <a:fontRef idx="minor"/>
        </p:style>
      </p:sp>
      <p:pic>
        <p:nvPicPr>
          <p:cNvPr id="1223" name="Picture Placeholder 3" descr=""/>
          <p:cNvPicPr/>
          <p:nvPr/>
        </p:nvPicPr>
        <p:blipFill>
          <a:blip r:embed="rId1"/>
          <a:stretch/>
        </p:blipFill>
        <p:spPr>
          <a:xfrm>
            <a:off x="10640880" y="166680"/>
            <a:ext cx="1547640" cy="1104840"/>
          </a:xfrm>
          <a:prstGeom prst="rect">
            <a:avLst/>
          </a:prstGeom>
          <a:ln>
            <a:noFill/>
          </a:ln>
        </p:spPr>
      </p:pic>
      <p:pic>
        <p:nvPicPr>
          <p:cNvPr id="1224" name="Picture 4" descr=""/>
          <p:cNvPicPr/>
          <p:nvPr/>
        </p:nvPicPr>
        <p:blipFill>
          <a:blip r:embed="rId2"/>
          <a:stretch/>
        </p:blipFill>
        <p:spPr>
          <a:xfrm>
            <a:off x="7266960" y="2812320"/>
            <a:ext cx="4146480" cy="1299240"/>
          </a:xfrm>
          <a:prstGeom prst="rect">
            <a:avLst/>
          </a:prstGeom>
          <a:ln>
            <a:noFill/>
          </a:ln>
        </p:spPr>
      </p:pic>
      <p:pic>
        <p:nvPicPr>
          <p:cNvPr id="1225" name="Picture 5" descr=""/>
          <p:cNvPicPr/>
          <p:nvPr/>
        </p:nvPicPr>
        <p:blipFill>
          <a:blip r:embed="rId3"/>
          <a:stretch/>
        </p:blipFill>
        <p:spPr>
          <a:xfrm>
            <a:off x="266760" y="2996640"/>
            <a:ext cx="6221160" cy="93060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26"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about the inner query?</a:t>
            </a:r>
            <a:endParaRPr b="0" lang="en-US" sz="4000" spc="-1" strike="noStrike">
              <a:latin typeface="Arial"/>
            </a:endParaRPr>
          </a:p>
        </p:txBody>
      </p:sp>
      <p:sp>
        <p:nvSpPr>
          <p:cNvPr id="1227" name="CustomShape 2"/>
          <p:cNvSpPr/>
          <p:nvPr/>
        </p:nvSpPr>
        <p:spPr>
          <a:xfrm>
            <a:off x="1202760" y="2011680"/>
            <a:ext cx="9780840" cy="4203000"/>
          </a:xfrm>
          <a:prstGeom prst="rect">
            <a:avLst/>
          </a:prstGeom>
          <a:noFill/>
          <a:ln>
            <a:noFill/>
          </a:ln>
        </p:spPr>
        <p:style>
          <a:lnRef idx="0"/>
          <a:fillRef idx="0"/>
          <a:effectRef idx="0"/>
          <a:fontRef idx="minor"/>
        </p:style>
      </p:sp>
      <p:pic>
        <p:nvPicPr>
          <p:cNvPr id="1228" name="Picture Placeholder 3" descr=""/>
          <p:cNvPicPr/>
          <p:nvPr/>
        </p:nvPicPr>
        <p:blipFill>
          <a:blip r:embed="rId1"/>
          <a:stretch/>
        </p:blipFill>
        <p:spPr>
          <a:xfrm>
            <a:off x="10640880" y="166680"/>
            <a:ext cx="1547640" cy="1104840"/>
          </a:xfrm>
          <a:prstGeom prst="rect">
            <a:avLst/>
          </a:prstGeom>
          <a:ln>
            <a:noFill/>
          </a:ln>
        </p:spPr>
      </p:pic>
      <p:pic>
        <p:nvPicPr>
          <p:cNvPr id="1229" name="Picture 4" descr=""/>
          <p:cNvPicPr/>
          <p:nvPr/>
        </p:nvPicPr>
        <p:blipFill>
          <a:blip r:embed="rId2"/>
          <a:stretch/>
        </p:blipFill>
        <p:spPr>
          <a:xfrm>
            <a:off x="6452640" y="2902680"/>
            <a:ext cx="4396680" cy="415080"/>
          </a:xfrm>
          <a:prstGeom prst="rect">
            <a:avLst/>
          </a:prstGeom>
          <a:ln>
            <a:noFill/>
          </a:ln>
        </p:spPr>
      </p:pic>
      <p:pic>
        <p:nvPicPr>
          <p:cNvPr id="1230" name="Picture 5" descr=""/>
          <p:cNvPicPr/>
          <p:nvPr/>
        </p:nvPicPr>
        <p:blipFill>
          <a:blip r:embed="rId3"/>
          <a:stretch/>
        </p:blipFill>
        <p:spPr>
          <a:xfrm>
            <a:off x="93600" y="2476080"/>
            <a:ext cx="6221160" cy="930600"/>
          </a:xfrm>
          <a:prstGeom prst="rect">
            <a:avLst/>
          </a:prstGeom>
          <a:ln>
            <a:noFill/>
          </a:ln>
        </p:spPr>
      </p:pic>
      <p:pic>
        <p:nvPicPr>
          <p:cNvPr id="1231" name="Picture 6" descr=""/>
          <p:cNvPicPr/>
          <p:nvPr/>
        </p:nvPicPr>
        <p:blipFill>
          <a:blip r:embed="rId4"/>
          <a:stretch/>
        </p:blipFill>
        <p:spPr>
          <a:xfrm>
            <a:off x="7850520" y="3943080"/>
            <a:ext cx="2048400" cy="1230120"/>
          </a:xfrm>
          <a:prstGeom prst="rect">
            <a:avLst/>
          </a:prstGeom>
          <a:ln>
            <a:noFill/>
          </a:ln>
        </p:spPr>
      </p:pic>
      <p:pic>
        <p:nvPicPr>
          <p:cNvPr id="1232" name="Picture 7" descr=""/>
          <p:cNvPicPr/>
          <p:nvPr/>
        </p:nvPicPr>
        <p:blipFill>
          <a:blip r:embed="rId5"/>
          <a:stretch/>
        </p:blipFill>
        <p:spPr>
          <a:xfrm>
            <a:off x="1202760" y="3873960"/>
            <a:ext cx="4146480" cy="1299240"/>
          </a:xfrm>
          <a:prstGeom prst="rect">
            <a:avLst/>
          </a:prstGeom>
          <a:ln>
            <a:noFill/>
          </a:ln>
        </p:spPr>
      </p:pic>
      <p:pic>
        <p:nvPicPr>
          <p:cNvPr id="1233" name="Picture 8" descr=""/>
          <p:cNvPicPr/>
          <p:nvPr/>
        </p:nvPicPr>
        <p:blipFill>
          <a:blip r:embed="rId6"/>
          <a:stretch/>
        </p:blipFill>
        <p:spPr>
          <a:xfrm>
            <a:off x="6831000" y="6125040"/>
            <a:ext cx="3068280" cy="452520"/>
          </a:xfrm>
          <a:prstGeom prst="rect">
            <a:avLst/>
          </a:prstGeom>
          <a:ln>
            <a:noFill/>
          </a:ln>
        </p:spPr>
      </p:pic>
      <p:sp>
        <p:nvSpPr>
          <p:cNvPr id="1234" name="CustomShape 3"/>
          <p:cNvSpPr/>
          <p:nvPr/>
        </p:nvSpPr>
        <p:spPr>
          <a:xfrm>
            <a:off x="2808000" y="6179760"/>
            <a:ext cx="4126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Which operator can’t be used?</a:t>
            </a:r>
            <a:endParaRPr b="0" lang="en-US" sz="1800" spc="-1" strike="noStrike">
              <a:latin typeface="Arial"/>
            </a:endParaRPr>
          </a:p>
        </p:txBody>
      </p:sp>
      <p:sp>
        <p:nvSpPr>
          <p:cNvPr id="1235" name="CustomShape 4"/>
          <p:cNvSpPr/>
          <p:nvPr/>
        </p:nvSpPr>
        <p:spPr>
          <a:xfrm>
            <a:off x="10056240" y="6472800"/>
            <a:ext cx="2485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2683c6"/>
                </a:solidFill>
                <a:latin typeface="Corbel"/>
                <a:ea typeface="DejaVu Sans"/>
              </a:rPr>
              <a:t>More on this later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36"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rewrite</a:t>
            </a:r>
            <a:endParaRPr b="0" lang="en-US" sz="4000" spc="-1" strike="noStrike">
              <a:latin typeface="Arial"/>
            </a:endParaRPr>
          </a:p>
        </p:txBody>
      </p:sp>
      <p:sp>
        <p:nvSpPr>
          <p:cNvPr id="1237" name="CustomShape 2"/>
          <p:cNvSpPr/>
          <p:nvPr/>
        </p:nvSpPr>
        <p:spPr>
          <a:xfrm>
            <a:off x="1202760" y="2011680"/>
            <a:ext cx="9780840" cy="4203000"/>
          </a:xfrm>
          <a:prstGeom prst="rect">
            <a:avLst/>
          </a:prstGeom>
          <a:noFill/>
          <a:ln>
            <a:noFill/>
          </a:ln>
        </p:spPr>
        <p:style>
          <a:lnRef idx="0"/>
          <a:fillRef idx="0"/>
          <a:effectRef idx="0"/>
          <a:fontRef idx="minor"/>
        </p:style>
      </p:sp>
      <p:pic>
        <p:nvPicPr>
          <p:cNvPr id="1238" name="Picture Placeholder 3" descr=""/>
          <p:cNvPicPr/>
          <p:nvPr/>
        </p:nvPicPr>
        <p:blipFill>
          <a:blip r:embed="rId1"/>
          <a:stretch/>
        </p:blipFill>
        <p:spPr>
          <a:xfrm>
            <a:off x="10640880" y="166680"/>
            <a:ext cx="1547640" cy="1104840"/>
          </a:xfrm>
          <a:prstGeom prst="rect">
            <a:avLst/>
          </a:prstGeom>
          <a:ln>
            <a:noFill/>
          </a:ln>
        </p:spPr>
      </p:pic>
      <p:pic>
        <p:nvPicPr>
          <p:cNvPr id="1239" name="Picture 4" descr=""/>
          <p:cNvPicPr/>
          <p:nvPr/>
        </p:nvPicPr>
        <p:blipFill>
          <a:blip r:embed="rId2"/>
          <a:stretch/>
        </p:blipFill>
        <p:spPr>
          <a:xfrm>
            <a:off x="261720" y="2979720"/>
            <a:ext cx="6221160" cy="930600"/>
          </a:xfrm>
          <a:prstGeom prst="rect">
            <a:avLst/>
          </a:prstGeom>
          <a:ln>
            <a:noFill/>
          </a:ln>
        </p:spPr>
      </p:pic>
      <p:pic>
        <p:nvPicPr>
          <p:cNvPr id="1240" name="Picture 5" descr=""/>
          <p:cNvPicPr/>
          <p:nvPr/>
        </p:nvPicPr>
        <p:blipFill>
          <a:blip r:embed="rId3"/>
          <a:stretch/>
        </p:blipFill>
        <p:spPr>
          <a:xfrm>
            <a:off x="7500600" y="2979720"/>
            <a:ext cx="4284720" cy="1005480"/>
          </a:xfrm>
          <a:prstGeom prst="rect">
            <a:avLst/>
          </a:prstGeom>
          <a:ln>
            <a:noFill/>
          </a:ln>
        </p:spPr>
      </p:pic>
      <p:pic>
        <p:nvPicPr>
          <p:cNvPr id="1241" name="Picture 6" descr=""/>
          <p:cNvPicPr/>
          <p:nvPr/>
        </p:nvPicPr>
        <p:blipFill>
          <a:blip r:embed="rId4"/>
          <a:stretch/>
        </p:blipFill>
        <p:spPr>
          <a:xfrm>
            <a:off x="4020120" y="4345560"/>
            <a:ext cx="4146480" cy="1218600"/>
          </a:xfrm>
          <a:prstGeom prst="rect">
            <a:avLst/>
          </a:prstGeom>
          <a:ln>
            <a:noFill/>
          </a:ln>
        </p:spPr>
      </p:pic>
      <p:sp>
        <p:nvSpPr>
          <p:cNvPr id="1242" name="CustomShape 3"/>
          <p:cNvSpPr/>
          <p:nvPr/>
        </p:nvSpPr>
        <p:spPr>
          <a:xfrm>
            <a:off x="341640" y="6436800"/>
            <a:ext cx="3031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Subquery vs hard coding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43"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Scalar Subqueries</a:t>
            </a:r>
            <a:endParaRPr b="0" lang="en-US" sz="4000" spc="-1" strike="noStrike">
              <a:latin typeface="Arial"/>
            </a:endParaRPr>
          </a:p>
        </p:txBody>
      </p:sp>
      <p:sp>
        <p:nvSpPr>
          <p:cNvPr id="1244" name="CustomShape 2"/>
          <p:cNvSpPr/>
          <p:nvPr/>
        </p:nvSpPr>
        <p:spPr>
          <a:xfrm>
            <a:off x="1202760" y="2011680"/>
            <a:ext cx="9780840" cy="42030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0" lang="en-US" sz="3200" spc="-1" strike="noStrike">
                <a:solidFill>
                  <a:srgbClr val="ffffff"/>
                </a:solidFill>
                <a:latin typeface="Corbel"/>
                <a:ea typeface="DejaVu Sans"/>
              </a:rPr>
              <a:t>Inequalities</a:t>
            </a:r>
            <a:endParaRPr b="0" lang="en-US" sz="3200" spc="-1" strike="noStrike">
              <a:latin typeface="Arial"/>
            </a:endParaRPr>
          </a:p>
        </p:txBody>
      </p:sp>
      <p:pic>
        <p:nvPicPr>
          <p:cNvPr id="1245" name="Picture Placeholder 3" descr=""/>
          <p:cNvPicPr/>
          <p:nvPr/>
        </p:nvPicPr>
        <p:blipFill>
          <a:blip r:embed="rId1"/>
          <a:stretch/>
        </p:blipFill>
        <p:spPr>
          <a:xfrm>
            <a:off x="10640880" y="166680"/>
            <a:ext cx="1547640" cy="1104840"/>
          </a:xfrm>
          <a:prstGeom prst="rect">
            <a:avLst/>
          </a:prstGeom>
          <a:ln>
            <a:noFill/>
          </a:ln>
        </p:spPr>
      </p:pic>
      <p:pic>
        <p:nvPicPr>
          <p:cNvPr id="1246" name="Picture 4" descr=""/>
          <p:cNvPicPr/>
          <p:nvPr/>
        </p:nvPicPr>
        <p:blipFill>
          <a:blip r:embed="rId2"/>
          <a:stretch/>
        </p:blipFill>
        <p:spPr>
          <a:xfrm>
            <a:off x="866520" y="2556000"/>
            <a:ext cx="4969440" cy="959040"/>
          </a:xfrm>
          <a:prstGeom prst="rect">
            <a:avLst/>
          </a:prstGeom>
          <a:ln>
            <a:noFill/>
          </a:ln>
        </p:spPr>
      </p:pic>
      <p:pic>
        <p:nvPicPr>
          <p:cNvPr id="1247" name="Picture 5" descr=""/>
          <p:cNvPicPr/>
          <p:nvPr/>
        </p:nvPicPr>
        <p:blipFill>
          <a:blip r:embed="rId3"/>
          <a:stretch/>
        </p:blipFill>
        <p:spPr>
          <a:xfrm>
            <a:off x="6415200" y="2546640"/>
            <a:ext cx="4998240" cy="968400"/>
          </a:xfrm>
          <a:prstGeom prst="rect">
            <a:avLst/>
          </a:prstGeom>
          <a:ln>
            <a:noFill/>
          </a:ln>
        </p:spPr>
      </p:pic>
      <p:pic>
        <p:nvPicPr>
          <p:cNvPr id="1248" name="Picture 6" descr=""/>
          <p:cNvPicPr/>
          <p:nvPr/>
        </p:nvPicPr>
        <p:blipFill>
          <a:blip r:embed="rId4"/>
          <a:stretch/>
        </p:blipFill>
        <p:spPr>
          <a:xfrm>
            <a:off x="4614840" y="4928040"/>
            <a:ext cx="2957040" cy="1831320"/>
          </a:xfrm>
          <a:prstGeom prst="rect">
            <a:avLst/>
          </a:prstGeom>
          <a:ln>
            <a:noFill/>
          </a:ln>
        </p:spPr>
      </p:pic>
      <p:pic>
        <p:nvPicPr>
          <p:cNvPr id="1249" name="Picture 7" descr=""/>
          <p:cNvPicPr/>
          <p:nvPr/>
        </p:nvPicPr>
        <p:blipFill>
          <a:blip r:embed="rId5"/>
          <a:stretch/>
        </p:blipFill>
        <p:spPr>
          <a:xfrm>
            <a:off x="3813480" y="4392360"/>
            <a:ext cx="4559760" cy="349200"/>
          </a:xfrm>
          <a:prstGeom prst="rect">
            <a:avLst/>
          </a:prstGeom>
          <a:ln>
            <a:noFill/>
          </a:ln>
        </p:spPr>
      </p:pic>
      <p:sp>
        <p:nvSpPr>
          <p:cNvPr id="1250" name="CustomShape 3"/>
          <p:cNvSpPr/>
          <p:nvPr/>
        </p:nvSpPr>
        <p:spPr>
          <a:xfrm>
            <a:off x="7654680" y="5613840"/>
            <a:ext cx="4855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Which query produces which result?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51"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252" name="CustomShape 2"/>
          <p:cNvSpPr/>
          <p:nvPr/>
        </p:nvSpPr>
        <p:spPr>
          <a:xfrm>
            <a:off x="1202760" y="2011680"/>
            <a:ext cx="9780840" cy="4203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3600" spc="-1" strike="noStrike">
                <a:solidFill>
                  <a:srgbClr val="ffffff"/>
                </a:solidFill>
                <a:latin typeface="Corbel"/>
                <a:ea typeface="DejaVu Sans"/>
              </a:rPr>
              <a:t>Inequalities</a:t>
            </a:r>
            <a:endParaRPr b="0" lang="en-US" sz="3600" spc="-1" strike="noStrike">
              <a:latin typeface="Arial"/>
            </a:endParaRPr>
          </a:p>
          <a:p>
            <a:pPr>
              <a:lnSpc>
                <a:spcPct val="90000"/>
              </a:lnSpc>
              <a:spcBef>
                <a:spcPts val="1199"/>
              </a:spcBef>
              <a:spcAft>
                <a:spcPts val="201"/>
              </a:spcAft>
              <a:tabLst>
                <a:tab algn="l" pos="0"/>
              </a:tabLst>
            </a:pPr>
            <a:endParaRPr b="0" lang="en-US" sz="3600" spc="-1" strike="noStrike">
              <a:latin typeface="Arial"/>
            </a:endParaRPr>
          </a:p>
        </p:txBody>
      </p:sp>
      <p:pic>
        <p:nvPicPr>
          <p:cNvPr id="1253" name="Picture Placeholder 3" descr=""/>
          <p:cNvPicPr/>
          <p:nvPr/>
        </p:nvPicPr>
        <p:blipFill>
          <a:blip r:embed="rId1"/>
          <a:stretch/>
        </p:blipFill>
        <p:spPr>
          <a:xfrm>
            <a:off x="10640880" y="166680"/>
            <a:ext cx="1547640" cy="1104840"/>
          </a:xfrm>
          <a:prstGeom prst="rect">
            <a:avLst/>
          </a:prstGeom>
          <a:ln>
            <a:noFill/>
          </a:ln>
        </p:spPr>
      </p:pic>
      <p:pic>
        <p:nvPicPr>
          <p:cNvPr id="1254" name="Picture 4" descr=""/>
          <p:cNvPicPr/>
          <p:nvPr/>
        </p:nvPicPr>
        <p:blipFill>
          <a:blip r:embed="rId2"/>
          <a:stretch/>
        </p:blipFill>
        <p:spPr>
          <a:xfrm>
            <a:off x="866520" y="2556000"/>
            <a:ext cx="4969440" cy="959040"/>
          </a:xfrm>
          <a:prstGeom prst="rect">
            <a:avLst/>
          </a:prstGeom>
          <a:ln>
            <a:noFill/>
          </a:ln>
        </p:spPr>
      </p:pic>
      <p:pic>
        <p:nvPicPr>
          <p:cNvPr id="1255" name="Picture 5" descr=""/>
          <p:cNvPicPr/>
          <p:nvPr/>
        </p:nvPicPr>
        <p:blipFill>
          <a:blip r:embed="rId3"/>
          <a:stretch/>
        </p:blipFill>
        <p:spPr>
          <a:xfrm>
            <a:off x="6415200" y="2546640"/>
            <a:ext cx="4998240" cy="968400"/>
          </a:xfrm>
          <a:prstGeom prst="rect">
            <a:avLst/>
          </a:prstGeom>
          <a:ln>
            <a:noFill/>
          </a:ln>
        </p:spPr>
      </p:pic>
      <p:pic>
        <p:nvPicPr>
          <p:cNvPr id="1256" name="Picture 6" descr=""/>
          <p:cNvPicPr/>
          <p:nvPr/>
        </p:nvPicPr>
        <p:blipFill>
          <a:blip r:embed="rId4"/>
          <a:stretch/>
        </p:blipFill>
        <p:spPr>
          <a:xfrm>
            <a:off x="1629000" y="3736800"/>
            <a:ext cx="2957040" cy="1831320"/>
          </a:xfrm>
          <a:prstGeom prst="rect">
            <a:avLst/>
          </a:prstGeom>
          <a:ln>
            <a:noFill/>
          </a:ln>
        </p:spPr>
      </p:pic>
      <p:pic>
        <p:nvPicPr>
          <p:cNvPr id="1257" name="Picture 7" descr=""/>
          <p:cNvPicPr/>
          <p:nvPr/>
        </p:nvPicPr>
        <p:blipFill>
          <a:blip r:embed="rId5"/>
          <a:stretch/>
        </p:blipFill>
        <p:spPr>
          <a:xfrm>
            <a:off x="6634440" y="4095360"/>
            <a:ext cx="4559760" cy="34920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58"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clarification</a:t>
            </a:r>
            <a:endParaRPr b="0" lang="en-US" sz="4000" spc="-1" strike="noStrike">
              <a:latin typeface="Arial"/>
            </a:endParaRPr>
          </a:p>
        </p:txBody>
      </p:sp>
      <p:sp>
        <p:nvSpPr>
          <p:cNvPr id="1259" name="CustomShape 2"/>
          <p:cNvSpPr/>
          <p:nvPr/>
        </p:nvSpPr>
        <p:spPr>
          <a:xfrm>
            <a:off x="1202760" y="2011680"/>
            <a:ext cx="9780840" cy="4203000"/>
          </a:xfrm>
          <a:prstGeom prst="rect">
            <a:avLst/>
          </a:prstGeom>
          <a:noFill/>
          <a:ln>
            <a:noFill/>
          </a:ln>
        </p:spPr>
        <p:style>
          <a:lnRef idx="0"/>
          <a:fillRef idx="0"/>
          <a:effectRef idx="0"/>
          <a:fontRef idx="minor"/>
        </p:style>
      </p:sp>
      <p:pic>
        <p:nvPicPr>
          <p:cNvPr id="1260" name="Picture Placeholder 3" descr=""/>
          <p:cNvPicPr/>
          <p:nvPr/>
        </p:nvPicPr>
        <p:blipFill>
          <a:blip r:embed="rId1"/>
          <a:stretch/>
        </p:blipFill>
        <p:spPr>
          <a:xfrm>
            <a:off x="10640880" y="166680"/>
            <a:ext cx="1547640" cy="1104840"/>
          </a:xfrm>
          <a:prstGeom prst="rect">
            <a:avLst/>
          </a:prstGeom>
          <a:ln>
            <a:noFill/>
          </a:ln>
        </p:spPr>
      </p:pic>
      <p:pic>
        <p:nvPicPr>
          <p:cNvPr id="1261" name="Picture 4" descr=""/>
          <p:cNvPicPr/>
          <p:nvPr/>
        </p:nvPicPr>
        <p:blipFill>
          <a:blip r:embed="rId2"/>
          <a:stretch/>
        </p:blipFill>
        <p:spPr>
          <a:xfrm>
            <a:off x="2306160" y="2678760"/>
            <a:ext cx="7054200" cy="415080"/>
          </a:xfrm>
          <a:prstGeom prst="rect">
            <a:avLst/>
          </a:prstGeom>
          <a:ln>
            <a:noFill/>
          </a:ln>
        </p:spPr>
      </p:pic>
      <p:pic>
        <p:nvPicPr>
          <p:cNvPr id="1262" name="Picture 5" descr=""/>
          <p:cNvPicPr/>
          <p:nvPr/>
        </p:nvPicPr>
        <p:blipFill>
          <a:blip r:embed="rId3"/>
          <a:stretch/>
        </p:blipFill>
        <p:spPr>
          <a:xfrm>
            <a:off x="4928040" y="3538800"/>
            <a:ext cx="1511280" cy="1568520"/>
          </a:xfrm>
          <a:prstGeom prst="rect">
            <a:avLst/>
          </a:prstGeom>
          <a:ln>
            <a:noFill/>
          </a:ln>
        </p:spPr>
      </p:pic>
      <p:pic>
        <p:nvPicPr>
          <p:cNvPr id="1263" name="Picture 6" descr=""/>
          <p:cNvPicPr/>
          <p:nvPr/>
        </p:nvPicPr>
        <p:blipFill>
          <a:blip r:embed="rId4"/>
          <a:stretch/>
        </p:blipFill>
        <p:spPr>
          <a:xfrm>
            <a:off x="2306160" y="5762160"/>
            <a:ext cx="3068280" cy="452520"/>
          </a:xfrm>
          <a:prstGeom prst="rect">
            <a:avLst/>
          </a:prstGeom>
          <a:ln>
            <a:noFill/>
          </a:ln>
        </p:spPr>
      </p:pic>
      <p:sp>
        <p:nvSpPr>
          <p:cNvPr id="1264" name="CustomShape 3"/>
          <p:cNvSpPr/>
          <p:nvPr/>
        </p:nvSpPr>
        <p:spPr>
          <a:xfrm>
            <a:off x="6244920" y="5884920"/>
            <a:ext cx="5940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2683c6"/>
                </a:solidFill>
                <a:latin typeface="Noto serif"/>
                <a:ea typeface="DejaVu Sans"/>
              </a:rPr>
              <a:t>a single thing cannot be equated to a set of things.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65"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clarification</a:t>
            </a:r>
            <a:endParaRPr b="0" lang="en-US" sz="4000" spc="-1" strike="noStrike">
              <a:latin typeface="Arial"/>
            </a:endParaRPr>
          </a:p>
        </p:txBody>
      </p:sp>
      <p:sp>
        <p:nvSpPr>
          <p:cNvPr id="1266" name="CustomShape 2"/>
          <p:cNvSpPr/>
          <p:nvPr/>
        </p:nvSpPr>
        <p:spPr>
          <a:xfrm>
            <a:off x="1202760" y="2011680"/>
            <a:ext cx="9780840" cy="4203000"/>
          </a:xfrm>
          <a:prstGeom prst="rect">
            <a:avLst/>
          </a:prstGeom>
          <a:noFill/>
          <a:ln>
            <a:noFill/>
          </a:ln>
        </p:spPr>
        <p:style>
          <a:lnRef idx="0"/>
          <a:fillRef idx="0"/>
          <a:effectRef idx="0"/>
          <a:fontRef idx="minor"/>
        </p:style>
      </p:sp>
      <p:pic>
        <p:nvPicPr>
          <p:cNvPr id="1267" name="Picture Placeholder 3" descr=""/>
          <p:cNvPicPr/>
          <p:nvPr/>
        </p:nvPicPr>
        <p:blipFill>
          <a:blip r:embed="rId1"/>
          <a:stretch/>
        </p:blipFill>
        <p:spPr>
          <a:xfrm>
            <a:off x="10640880" y="166680"/>
            <a:ext cx="1547640" cy="1104840"/>
          </a:xfrm>
          <a:prstGeom prst="rect">
            <a:avLst/>
          </a:prstGeom>
          <a:ln>
            <a:noFill/>
          </a:ln>
        </p:spPr>
      </p:pic>
      <p:pic>
        <p:nvPicPr>
          <p:cNvPr id="1268" name="Picture 4" descr=""/>
          <p:cNvPicPr/>
          <p:nvPr/>
        </p:nvPicPr>
        <p:blipFill>
          <a:blip r:embed="rId2"/>
          <a:stretch/>
        </p:blipFill>
        <p:spPr>
          <a:xfrm>
            <a:off x="2306160" y="2678760"/>
            <a:ext cx="7054200" cy="415080"/>
          </a:xfrm>
          <a:prstGeom prst="rect">
            <a:avLst/>
          </a:prstGeom>
          <a:ln>
            <a:noFill/>
          </a:ln>
        </p:spPr>
      </p:pic>
      <p:pic>
        <p:nvPicPr>
          <p:cNvPr id="1269" name="Picture 5" descr=""/>
          <p:cNvPicPr/>
          <p:nvPr/>
        </p:nvPicPr>
        <p:blipFill>
          <a:blip r:embed="rId3"/>
          <a:stretch/>
        </p:blipFill>
        <p:spPr>
          <a:xfrm>
            <a:off x="4928040" y="3538800"/>
            <a:ext cx="1511280" cy="1568520"/>
          </a:xfrm>
          <a:prstGeom prst="rect">
            <a:avLst/>
          </a:prstGeom>
          <a:ln>
            <a:noFill/>
          </a:ln>
        </p:spPr>
      </p:pic>
      <p:pic>
        <p:nvPicPr>
          <p:cNvPr id="1270" name="Picture 6" descr=""/>
          <p:cNvPicPr/>
          <p:nvPr/>
        </p:nvPicPr>
        <p:blipFill>
          <a:blip r:embed="rId4"/>
          <a:stretch/>
        </p:blipFill>
        <p:spPr>
          <a:xfrm>
            <a:off x="2306160" y="5762160"/>
            <a:ext cx="3068280" cy="452520"/>
          </a:xfrm>
          <a:prstGeom prst="rect">
            <a:avLst/>
          </a:prstGeom>
          <a:ln>
            <a:noFill/>
          </a:ln>
        </p:spPr>
      </p:pic>
      <p:sp>
        <p:nvSpPr>
          <p:cNvPr id="1271" name="CustomShape 3"/>
          <p:cNvSpPr/>
          <p:nvPr/>
        </p:nvSpPr>
        <p:spPr>
          <a:xfrm>
            <a:off x="6244920" y="5884920"/>
            <a:ext cx="5940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2683c6"/>
                </a:solidFill>
                <a:latin typeface="Noto serif"/>
                <a:ea typeface="DejaVu Sans"/>
              </a:rPr>
              <a:t>a single thing cannot be equated to a set of things.</a:t>
            </a:r>
            <a:endParaRPr b="0" lang="en-US" sz="1800" spc="-1" strike="noStrike">
              <a:latin typeface="Arial"/>
            </a:endParaRPr>
          </a:p>
        </p:txBody>
      </p:sp>
      <p:sp>
        <p:nvSpPr>
          <p:cNvPr id="1272" name="CustomShape 4"/>
          <p:cNvSpPr/>
          <p:nvPr/>
        </p:nvSpPr>
        <p:spPr>
          <a:xfrm>
            <a:off x="5746680" y="6494040"/>
            <a:ext cx="177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How to solve?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73"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1" lang="en-US" sz="4000" spc="-1" strike="noStrike" cap="all">
                <a:solidFill>
                  <a:srgbClr val="ffffff"/>
                </a:solidFill>
                <a:latin typeface="Corbel"/>
                <a:ea typeface="DejaVu Sans"/>
              </a:rPr>
              <a:t>Multiple-Row, Single-Column Subqueries</a:t>
            </a:r>
            <a:endParaRPr b="0" lang="en-US" sz="4000" spc="-1" strike="noStrike">
              <a:latin typeface="Arial"/>
            </a:endParaRPr>
          </a:p>
        </p:txBody>
      </p:sp>
      <p:sp>
        <p:nvSpPr>
          <p:cNvPr id="1274" name="CustomShape 2"/>
          <p:cNvSpPr/>
          <p:nvPr/>
        </p:nvSpPr>
        <p:spPr>
          <a:xfrm>
            <a:off x="1202760" y="2011680"/>
            <a:ext cx="9780840" cy="4203000"/>
          </a:xfrm>
          <a:prstGeom prst="rect">
            <a:avLst/>
          </a:prstGeom>
          <a:noFill/>
          <a:ln>
            <a:noFill/>
          </a:ln>
        </p:spPr>
        <p:style>
          <a:lnRef idx="0"/>
          <a:fillRef idx="0"/>
          <a:effectRef idx="0"/>
          <a:fontRef idx="minor"/>
        </p:style>
      </p:sp>
      <p:pic>
        <p:nvPicPr>
          <p:cNvPr id="1275" name="Picture Placeholder 3" descr=""/>
          <p:cNvPicPr/>
          <p:nvPr/>
        </p:nvPicPr>
        <p:blipFill>
          <a:blip r:embed="rId1"/>
          <a:stretch/>
        </p:blipFill>
        <p:spPr>
          <a:xfrm>
            <a:off x="10640880" y="166680"/>
            <a:ext cx="1547640" cy="1104840"/>
          </a:xfrm>
          <a:prstGeom prst="rect">
            <a:avLst/>
          </a:prstGeom>
          <a:ln>
            <a:noFill/>
          </a:ln>
        </p:spPr>
      </p:pic>
      <p:pic>
        <p:nvPicPr>
          <p:cNvPr id="1276" name="Picture 4" descr=""/>
          <p:cNvPicPr/>
          <p:nvPr/>
        </p:nvPicPr>
        <p:blipFill>
          <a:blip r:embed="rId2"/>
          <a:stretch/>
        </p:blipFill>
        <p:spPr>
          <a:xfrm>
            <a:off x="1892160" y="2427840"/>
            <a:ext cx="3216600" cy="730440"/>
          </a:xfrm>
          <a:prstGeom prst="rect">
            <a:avLst/>
          </a:prstGeom>
          <a:ln>
            <a:noFill/>
          </a:ln>
        </p:spPr>
      </p:pic>
      <p:pic>
        <p:nvPicPr>
          <p:cNvPr id="1277" name="Picture 5" descr=""/>
          <p:cNvPicPr/>
          <p:nvPr/>
        </p:nvPicPr>
        <p:blipFill>
          <a:blip r:embed="rId3"/>
          <a:stretch/>
        </p:blipFill>
        <p:spPr>
          <a:xfrm>
            <a:off x="6639840" y="2437200"/>
            <a:ext cx="3997800" cy="720720"/>
          </a:xfrm>
          <a:prstGeom prst="rect">
            <a:avLst/>
          </a:prstGeom>
          <a:ln>
            <a:noFill/>
          </a:ln>
        </p:spPr>
      </p:pic>
      <p:sp>
        <p:nvSpPr>
          <p:cNvPr id="1278" name="CustomShape 3"/>
          <p:cNvSpPr/>
          <p:nvPr/>
        </p:nvSpPr>
        <p:spPr>
          <a:xfrm>
            <a:off x="7831440" y="4572000"/>
            <a:ext cx="31528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Subquery vs hard coding?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79"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1" lang="en-US" sz="4000" spc="-1" strike="noStrike" cap="all">
                <a:solidFill>
                  <a:srgbClr val="ffffff"/>
                </a:solidFill>
                <a:latin typeface="Corbel"/>
                <a:ea typeface="DejaVu Sans"/>
              </a:rPr>
              <a:t>Multiple-Row, Single-Column Subqueries</a:t>
            </a:r>
            <a:endParaRPr b="0" lang="en-US" sz="4000" spc="-1" strike="noStrike">
              <a:latin typeface="Arial"/>
            </a:endParaRPr>
          </a:p>
        </p:txBody>
      </p:sp>
      <p:sp>
        <p:nvSpPr>
          <p:cNvPr id="1280" name="CustomShape 2"/>
          <p:cNvSpPr/>
          <p:nvPr/>
        </p:nvSpPr>
        <p:spPr>
          <a:xfrm>
            <a:off x="1202760" y="2011680"/>
            <a:ext cx="9780840" cy="4203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IN     NOT IN </a:t>
            </a:r>
            <a:endParaRPr b="0" lang="en-US" sz="2200" spc="-1" strike="noStrike">
              <a:latin typeface="Arial"/>
            </a:endParaRPr>
          </a:p>
        </p:txBody>
      </p:sp>
      <p:pic>
        <p:nvPicPr>
          <p:cNvPr id="1281" name="Picture Placeholder 3" descr=""/>
          <p:cNvPicPr/>
          <p:nvPr/>
        </p:nvPicPr>
        <p:blipFill>
          <a:blip r:embed="rId1"/>
          <a:stretch/>
        </p:blipFill>
        <p:spPr>
          <a:xfrm>
            <a:off x="10640880" y="166680"/>
            <a:ext cx="1547640" cy="1104840"/>
          </a:xfrm>
          <a:prstGeom prst="rect">
            <a:avLst/>
          </a:prstGeom>
          <a:ln>
            <a:noFill/>
          </a:ln>
        </p:spPr>
      </p:pic>
      <p:pic>
        <p:nvPicPr>
          <p:cNvPr id="1282" name="Picture 4" descr=""/>
          <p:cNvPicPr/>
          <p:nvPr/>
        </p:nvPicPr>
        <p:blipFill>
          <a:blip r:embed="rId2"/>
          <a:stretch/>
        </p:blipFill>
        <p:spPr>
          <a:xfrm>
            <a:off x="1892160" y="3063240"/>
            <a:ext cx="3216600" cy="730440"/>
          </a:xfrm>
          <a:prstGeom prst="rect">
            <a:avLst/>
          </a:prstGeom>
          <a:ln>
            <a:noFill/>
          </a:ln>
        </p:spPr>
      </p:pic>
      <p:pic>
        <p:nvPicPr>
          <p:cNvPr id="1283" name="Picture 5" descr=""/>
          <p:cNvPicPr/>
          <p:nvPr/>
        </p:nvPicPr>
        <p:blipFill>
          <a:blip r:embed="rId3"/>
          <a:stretch/>
        </p:blipFill>
        <p:spPr>
          <a:xfrm>
            <a:off x="6892920" y="3167280"/>
            <a:ext cx="3997800" cy="720720"/>
          </a:xfrm>
          <a:prstGeom prst="rect">
            <a:avLst/>
          </a:prstGeom>
          <a:ln>
            <a:noFill/>
          </a:ln>
        </p:spPr>
      </p:pic>
      <p:pic>
        <p:nvPicPr>
          <p:cNvPr id="1284" name="Picture 7" descr=""/>
          <p:cNvPicPr/>
          <p:nvPr/>
        </p:nvPicPr>
        <p:blipFill>
          <a:blip r:embed="rId4"/>
          <a:stretch/>
        </p:blipFill>
        <p:spPr>
          <a:xfrm>
            <a:off x="1892160" y="4422960"/>
            <a:ext cx="3426120" cy="1425600"/>
          </a:xfrm>
          <a:prstGeom prst="rect">
            <a:avLst/>
          </a:prstGeom>
          <a:ln>
            <a:noFill/>
          </a:ln>
        </p:spPr>
      </p:pic>
      <p:pic>
        <p:nvPicPr>
          <p:cNvPr id="1285" name="Picture 8" descr=""/>
          <p:cNvPicPr/>
          <p:nvPr/>
        </p:nvPicPr>
        <p:blipFill>
          <a:blip r:embed="rId5"/>
          <a:stretch/>
        </p:blipFill>
        <p:spPr>
          <a:xfrm>
            <a:off x="7239960" y="4353840"/>
            <a:ext cx="3397680" cy="143532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86"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output?</a:t>
            </a:r>
            <a:endParaRPr b="0" lang="en-US" sz="4000" spc="-1" strike="noStrike">
              <a:latin typeface="Arial"/>
            </a:endParaRPr>
          </a:p>
        </p:txBody>
      </p:sp>
      <p:sp>
        <p:nvSpPr>
          <p:cNvPr id="1287" name="CustomShape 2"/>
          <p:cNvSpPr/>
          <p:nvPr/>
        </p:nvSpPr>
        <p:spPr>
          <a:xfrm>
            <a:off x="1202760" y="2011680"/>
            <a:ext cx="9780840" cy="4203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288" name="Picture Placeholder 3" descr=""/>
          <p:cNvPicPr/>
          <p:nvPr/>
        </p:nvPicPr>
        <p:blipFill>
          <a:blip r:embed="rId1"/>
          <a:stretch/>
        </p:blipFill>
        <p:spPr>
          <a:xfrm>
            <a:off x="10640880" y="166680"/>
            <a:ext cx="1547640" cy="1104840"/>
          </a:xfrm>
          <a:prstGeom prst="rect">
            <a:avLst/>
          </a:prstGeom>
          <a:ln>
            <a:noFill/>
          </a:ln>
        </p:spPr>
      </p:pic>
      <p:pic>
        <p:nvPicPr>
          <p:cNvPr id="1289" name="Picture 4" descr=""/>
          <p:cNvPicPr/>
          <p:nvPr/>
        </p:nvPicPr>
        <p:blipFill>
          <a:blip r:embed="rId2"/>
          <a:stretch/>
        </p:blipFill>
        <p:spPr>
          <a:xfrm>
            <a:off x="2639160" y="2599920"/>
            <a:ext cx="4447440" cy="8337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Correlated subqueries</a:t>
            </a:r>
            <a:endParaRPr b="0" lang="en-US" sz="4400" spc="-1" strike="noStrike">
              <a:latin typeface="Arial"/>
            </a:endParaRPr>
          </a:p>
        </p:txBody>
      </p:sp>
      <p:pic>
        <p:nvPicPr>
          <p:cNvPr id="994" name="" descr=""/>
          <p:cNvPicPr/>
          <p:nvPr/>
        </p:nvPicPr>
        <p:blipFill>
          <a:blip r:embed="rId1"/>
          <a:stretch/>
        </p:blipFill>
        <p:spPr>
          <a:xfrm>
            <a:off x="3931920" y="2490480"/>
            <a:ext cx="5352840" cy="235476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90"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output?</a:t>
            </a:r>
            <a:endParaRPr b="0" lang="en-US" sz="4000" spc="-1" strike="noStrike">
              <a:latin typeface="Arial"/>
            </a:endParaRPr>
          </a:p>
        </p:txBody>
      </p:sp>
      <p:sp>
        <p:nvSpPr>
          <p:cNvPr id="1291" name="CustomShape 2"/>
          <p:cNvSpPr/>
          <p:nvPr/>
        </p:nvSpPr>
        <p:spPr>
          <a:xfrm>
            <a:off x="1202760" y="2011680"/>
            <a:ext cx="9780840" cy="4203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292" name="Picture Placeholder 3" descr=""/>
          <p:cNvPicPr/>
          <p:nvPr/>
        </p:nvPicPr>
        <p:blipFill>
          <a:blip r:embed="rId1"/>
          <a:stretch/>
        </p:blipFill>
        <p:spPr>
          <a:xfrm>
            <a:off x="10640880" y="166680"/>
            <a:ext cx="1547640" cy="1104840"/>
          </a:xfrm>
          <a:prstGeom prst="rect">
            <a:avLst/>
          </a:prstGeom>
          <a:ln>
            <a:noFill/>
          </a:ln>
        </p:spPr>
      </p:pic>
      <p:pic>
        <p:nvPicPr>
          <p:cNvPr id="1293" name="Picture 5" descr=""/>
          <p:cNvPicPr/>
          <p:nvPr/>
        </p:nvPicPr>
        <p:blipFill>
          <a:blip r:embed="rId2"/>
          <a:stretch/>
        </p:blipFill>
        <p:spPr>
          <a:xfrm>
            <a:off x="2540520" y="2958480"/>
            <a:ext cx="6317640" cy="142344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94"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ALL vs ANY</a:t>
            </a:r>
            <a:endParaRPr b="0" lang="en-US" sz="4000" spc="-1" strike="noStrike">
              <a:latin typeface="Arial"/>
            </a:endParaRPr>
          </a:p>
        </p:txBody>
      </p:sp>
      <p:sp>
        <p:nvSpPr>
          <p:cNvPr id="1295" name="CustomShape 2"/>
          <p:cNvSpPr/>
          <p:nvPr/>
        </p:nvSpPr>
        <p:spPr>
          <a:xfrm>
            <a:off x="1202760" y="2011680"/>
            <a:ext cx="9780840" cy="4203000"/>
          </a:xfrm>
          <a:prstGeom prst="rect">
            <a:avLst/>
          </a:prstGeom>
          <a:noFill/>
          <a:ln>
            <a:noFill/>
          </a:ln>
        </p:spPr>
        <p:style>
          <a:lnRef idx="0"/>
          <a:fillRef idx="0"/>
          <a:effectRef idx="0"/>
          <a:fontRef idx="minor"/>
        </p:style>
      </p:sp>
      <p:pic>
        <p:nvPicPr>
          <p:cNvPr id="1296" name="Picture Placeholder 3" descr=""/>
          <p:cNvPicPr/>
          <p:nvPr/>
        </p:nvPicPr>
        <p:blipFill>
          <a:blip r:embed="rId1"/>
          <a:stretch/>
        </p:blipFill>
        <p:spPr>
          <a:xfrm>
            <a:off x="10640880" y="166680"/>
            <a:ext cx="1547640" cy="1104840"/>
          </a:xfrm>
          <a:prstGeom prst="rect">
            <a:avLst/>
          </a:prstGeom>
          <a:ln>
            <a:noFill/>
          </a:ln>
        </p:spPr>
      </p:pic>
      <p:pic>
        <p:nvPicPr>
          <p:cNvPr id="1297" name="Picture 4" descr=""/>
          <p:cNvPicPr/>
          <p:nvPr/>
        </p:nvPicPr>
        <p:blipFill>
          <a:blip r:embed="rId2"/>
          <a:stretch/>
        </p:blipFill>
        <p:spPr>
          <a:xfrm>
            <a:off x="834480" y="2166840"/>
            <a:ext cx="4883760" cy="3893040"/>
          </a:xfrm>
          <a:prstGeom prst="rect">
            <a:avLst/>
          </a:prstGeom>
          <a:ln>
            <a:noFill/>
          </a:ln>
        </p:spPr>
      </p:pic>
      <p:pic>
        <p:nvPicPr>
          <p:cNvPr id="1298" name="Picture 5" descr=""/>
          <p:cNvPicPr/>
          <p:nvPr/>
        </p:nvPicPr>
        <p:blipFill>
          <a:blip r:embed="rId3"/>
          <a:stretch/>
        </p:blipFill>
        <p:spPr>
          <a:xfrm>
            <a:off x="6906600" y="2177640"/>
            <a:ext cx="4445640" cy="388188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99"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هجرة ؟؟</a:t>
            </a:r>
            <a:endParaRPr b="0" lang="en-US" sz="4000" spc="-1" strike="noStrike">
              <a:latin typeface="Arial"/>
            </a:endParaRPr>
          </a:p>
        </p:txBody>
      </p:sp>
      <p:sp>
        <p:nvSpPr>
          <p:cNvPr id="1300" name="CustomShape 2"/>
          <p:cNvSpPr/>
          <p:nvPr/>
        </p:nvSpPr>
        <p:spPr>
          <a:xfrm>
            <a:off x="1202760" y="2011680"/>
            <a:ext cx="9780840" cy="4203000"/>
          </a:xfrm>
          <a:prstGeom prst="rect">
            <a:avLst/>
          </a:prstGeom>
          <a:noFill/>
          <a:ln>
            <a:noFill/>
          </a:ln>
        </p:spPr>
        <p:style>
          <a:lnRef idx="0"/>
          <a:fillRef idx="0"/>
          <a:effectRef idx="0"/>
          <a:fontRef idx="minor"/>
        </p:style>
      </p:sp>
      <p:pic>
        <p:nvPicPr>
          <p:cNvPr id="1301" name="Picture Placeholder 3" descr=""/>
          <p:cNvPicPr/>
          <p:nvPr/>
        </p:nvPicPr>
        <p:blipFill>
          <a:blip r:embed="rId1"/>
          <a:stretch/>
        </p:blipFill>
        <p:spPr>
          <a:xfrm>
            <a:off x="10640880" y="166680"/>
            <a:ext cx="1547640" cy="1104840"/>
          </a:xfrm>
          <a:prstGeom prst="rect">
            <a:avLst/>
          </a:prstGeom>
          <a:ln>
            <a:noFill/>
          </a:ln>
        </p:spPr>
      </p:pic>
      <p:pic>
        <p:nvPicPr>
          <p:cNvPr id="1302" name="Picture 5" descr=""/>
          <p:cNvPicPr/>
          <p:nvPr/>
        </p:nvPicPr>
        <p:blipFill>
          <a:blip r:embed="rId2"/>
          <a:stretch/>
        </p:blipFill>
        <p:spPr>
          <a:xfrm>
            <a:off x="3752280" y="3069000"/>
            <a:ext cx="4682520" cy="208872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03"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en-US" sz="4000" spc="-1" strike="noStrike" cap="all">
                <a:solidFill>
                  <a:srgbClr val="ffffff"/>
                </a:solidFill>
                <a:latin typeface="Corbel"/>
                <a:ea typeface="DejaVu Sans"/>
              </a:rPr>
              <a:t>Multicolumn Subqueries</a:t>
            </a:r>
            <a:endParaRPr b="0" lang="en-US" sz="4000" spc="-1" strike="noStrike">
              <a:latin typeface="Arial"/>
            </a:endParaRPr>
          </a:p>
        </p:txBody>
      </p:sp>
      <p:sp>
        <p:nvSpPr>
          <p:cNvPr id="1304" name="CustomShape 2"/>
          <p:cNvSpPr/>
          <p:nvPr/>
        </p:nvSpPr>
        <p:spPr>
          <a:xfrm>
            <a:off x="1202760" y="2011680"/>
            <a:ext cx="9780840" cy="4203000"/>
          </a:xfrm>
          <a:prstGeom prst="rect">
            <a:avLst/>
          </a:prstGeom>
          <a:noFill/>
          <a:ln>
            <a:noFill/>
          </a:ln>
        </p:spPr>
        <p:style>
          <a:lnRef idx="0"/>
          <a:fillRef idx="0"/>
          <a:effectRef idx="0"/>
          <a:fontRef idx="minor"/>
        </p:style>
        <p:txBody>
          <a:bodyPr lIns="90000" rIns="90000" tIns="45000" bIns="45000">
            <a:noAutofit/>
          </a:bodyPr>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Revisit in book </a:t>
            </a:r>
            <a:endParaRPr b="0" lang="en-US" sz="2200" spc="-1" strike="noStrike">
              <a:latin typeface="Arial"/>
            </a:endParaRPr>
          </a:p>
        </p:txBody>
      </p:sp>
      <p:pic>
        <p:nvPicPr>
          <p:cNvPr id="1305" name="Picture Placeholder 3" descr=""/>
          <p:cNvPicPr/>
          <p:nvPr/>
        </p:nvPicPr>
        <p:blipFill>
          <a:blip r:embed="rId1"/>
          <a:stretch/>
        </p:blipFill>
        <p:spPr>
          <a:xfrm>
            <a:off x="10640880" y="166680"/>
            <a:ext cx="1547640" cy="110484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06"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Correlated Subqueries</a:t>
            </a:r>
            <a:endParaRPr b="0" lang="en-US" sz="4000" spc="-1" strike="noStrike">
              <a:latin typeface="Arial"/>
            </a:endParaRPr>
          </a:p>
        </p:txBody>
      </p:sp>
      <p:sp>
        <p:nvSpPr>
          <p:cNvPr id="1307" name="CustomShape 2"/>
          <p:cNvSpPr/>
          <p:nvPr/>
        </p:nvSpPr>
        <p:spPr>
          <a:xfrm>
            <a:off x="1202760" y="2011680"/>
            <a:ext cx="9780840" cy="4203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0000"/>
                </a:solidFill>
                <a:latin typeface="Corbel"/>
                <a:ea typeface="DejaVu Sans"/>
              </a:rPr>
              <a:t>How does it work?</a:t>
            </a:r>
            <a:endParaRPr b="0" lang="en-US" sz="2200" spc="-1" strike="noStrike">
              <a:latin typeface="Arial"/>
            </a:endParaRPr>
          </a:p>
        </p:txBody>
      </p:sp>
      <p:pic>
        <p:nvPicPr>
          <p:cNvPr id="1308" name="Picture Placeholder 3" descr=""/>
          <p:cNvPicPr/>
          <p:nvPr/>
        </p:nvPicPr>
        <p:blipFill>
          <a:blip r:embed="rId1"/>
          <a:stretch/>
        </p:blipFill>
        <p:spPr>
          <a:xfrm>
            <a:off x="10640880" y="166680"/>
            <a:ext cx="1547640" cy="1104840"/>
          </a:xfrm>
          <a:prstGeom prst="rect">
            <a:avLst/>
          </a:prstGeom>
          <a:ln>
            <a:noFill/>
          </a:ln>
        </p:spPr>
      </p:pic>
      <p:pic>
        <p:nvPicPr>
          <p:cNvPr id="1309" name="Picture 4" descr=""/>
          <p:cNvPicPr/>
          <p:nvPr/>
        </p:nvPicPr>
        <p:blipFill>
          <a:blip r:embed="rId2"/>
          <a:stretch/>
        </p:blipFill>
        <p:spPr>
          <a:xfrm>
            <a:off x="3634200" y="2564280"/>
            <a:ext cx="4920120" cy="172620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10"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Correlated Subqueries</a:t>
            </a:r>
            <a:endParaRPr b="0" lang="en-US" sz="4000" spc="-1" strike="noStrike">
              <a:latin typeface="Arial"/>
            </a:endParaRPr>
          </a:p>
        </p:txBody>
      </p:sp>
      <p:sp>
        <p:nvSpPr>
          <p:cNvPr id="1311" name="CustomShape 2"/>
          <p:cNvSpPr/>
          <p:nvPr/>
        </p:nvSpPr>
        <p:spPr>
          <a:xfrm>
            <a:off x="1202760" y="2011680"/>
            <a:ext cx="9780840" cy="4203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0000"/>
                </a:solidFill>
                <a:latin typeface="Corbel"/>
                <a:ea typeface="DejaVu Sans"/>
              </a:rPr>
              <a:t>What affects the speed of the query ?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000000"/>
                </a:solidFill>
                <a:latin typeface="Corbel"/>
                <a:ea typeface="DejaVu Sans"/>
              </a:rPr>
              <a:t>Number of rows in customer table</a:t>
            </a:r>
            <a:endParaRPr b="0" lang="en-US" sz="2200" spc="-1" strike="noStrike">
              <a:latin typeface="Arial"/>
            </a:endParaRPr>
          </a:p>
        </p:txBody>
      </p:sp>
      <p:pic>
        <p:nvPicPr>
          <p:cNvPr id="1312" name="Picture Placeholder 3" descr=""/>
          <p:cNvPicPr/>
          <p:nvPr/>
        </p:nvPicPr>
        <p:blipFill>
          <a:blip r:embed="rId1"/>
          <a:stretch/>
        </p:blipFill>
        <p:spPr>
          <a:xfrm>
            <a:off x="10640880" y="166680"/>
            <a:ext cx="1547640" cy="1104840"/>
          </a:xfrm>
          <a:prstGeom prst="rect">
            <a:avLst/>
          </a:prstGeom>
          <a:ln>
            <a:noFill/>
          </a:ln>
        </p:spPr>
      </p:pic>
      <p:pic>
        <p:nvPicPr>
          <p:cNvPr id="1313" name="Picture 4" descr=""/>
          <p:cNvPicPr/>
          <p:nvPr/>
        </p:nvPicPr>
        <p:blipFill>
          <a:blip r:embed="rId2"/>
          <a:stretch/>
        </p:blipFill>
        <p:spPr>
          <a:xfrm>
            <a:off x="3634200" y="2564280"/>
            <a:ext cx="4920120" cy="172620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14"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en-US" sz="4000" spc="-1" strike="noStrike" cap="all">
                <a:solidFill>
                  <a:srgbClr val="ffffff"/>
                </a:solidFill>
                <a:latin typeface="Corbel"/>
                <a:ea typeface="DejaVu Sans"/>
              </a:rPr>
              <a:t>The exists Operator</a:t>
            </a:r>
            <a:endParaRPr b="0" lang="en-US" sz="4000" spc="-1" strike="noStrike">
              <a:latin typeface="Arial"/>
            </a:endParaRPr>
          </a:p>
        </p:txBody>
      </p:sp>
      <p:sp>
        <p:nvSpPr>
          <p:cNvPr id="1315" name="CustomShape 2"/>
          <p:cNvSpPr/>
          <p:nvPr/>
        </p:nvSpPr>
        <p:spPr>
          <a:xfrm>
            <a:off x="1202760" y="2011680"/>
            <a:ext cx="9780840" cy="4203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one would work?</a:t>
            </a:r>
            <a:endParaRPr b="0" lang="en-US" sz="2200" spc="-1" strike="noStrike">
              <a:latin typeface="Arial"/>
            </a:endParaRPr>
          </a:p>
        </p:txBody>
      </p:sp>
      <p:pic>
        <p:nvPicPr>
          <p:cNvPr id="1316" name="Picture Placeholder 3" descr=""/>
          <p:cNvPicPr/>
          <p:nvPr/>
        </p:nvPicPr>
        <p:blipFill>
          <a:blip r:embed="rId1"/>
          <a:stretch/>
        </p:blipFill>
        <p:spPr>
          <a:xfrm>
            <a:off x="10640880" y="166680"/>
            <a:ext cx="1547640" cy="1104840"/>
          </a:xfrm>
          <a:prstGeom prst="rect">
            <a:avLst/>
          </a:prstGeom>
          <a:ln>
            <a:noFill/>
          </a:ln>
        </p:spPr>
      </p:pic>
      <p:pic>
        <p:nvPicPr>
          <p:cNvPr id="1317" name="Picture 4" descr=""/>
          <p:cNvPicPr/>
          <p:nvPr/>
        </p:nvPicPr>
        <p:blipFill>
          <a:blip r:embed="rId2"/>
          <a:stretch/>
        </p:blipFill>
        <p:spPr>
          <a:xfrm>
            <a:off x="1351080" y="2560320"/>
            <a:ext cx="3864600" cy="1406520"/>
          </a:xfrm>
          <a:prstGeom prst="rect">
            <a:avLst/>
          </a:prstGeom>
          <a:ln>
            <a:noFill/>
          </a:ln>
        </p:spPr>
      </p:pic>
      <p:pic>
        <p:nvPicPr>
          <p:cNvPr id="1318" name="Picture 5" descr=""/>
          <p:cNvPicPr/>
          <p:nvPr/>
        </p:nvPicPr>
        <p:blipFill>
          <a:blip r:embed="rId3"/>
          <a:stretch/>
        </p:blipFill>
        <p:spPr>
          <a:xfrm>
            <a:off x="6243120" y="2445840"/>
            <a:ext cx="5131440" cy="163512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19"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en-US" sz="4000" spc="-1" strike="noStrike" cap="all">
                <a:solidFill>
                  <a:srgbClr val="ffffff"/>
                </a:solidFill>
                <a:latin typeface="Corbel"/>
                <a:ea typeface="DejaVu Sans"/>
              </a:rPr>
              <a:t>solution</a:t>
            </a:r>
            <a:endParaRPr b="0" lang="en-US" sz="4000" spc="-1" strike="noStrike">
              <a:latin typeface="Arial"/>
            </a:endParaRPr>
          </a:p>
        </p:txBody>
      </p:sp>
      <p:sp>
        <p:nvSpPr>
          <p:cNvPr id="1320" name="CustomShape 2"/>
          <p:cNvSpPr/>
          <p:nvPr/>
        </p:nvSpPr>
        <p:spPr>
          <a:xfrm>
            <a:off x="1202760" y="2011680"/>
            <a:ext cx="9780840" cy="4203000"/>
          </a:xfrm>
          <a:prstGeom prst="rect">
            <a:avLst/>
          </a:prstGeom>
          <a:noFill/>
          <a:ln>
            <a:noFill/>
          </a:ln>
        </p:spPr>
        <p:style>
          <a:lnRef idx="0"/>
          <a:fillRef idx="0"/>
          <a:effectRef idx="0"/>
          <a:fontRef idx="minor"/>
        </p:style>
      </p:sp>
      <p:pic>
        <p:nvPicPr>
          <p:cNvPr id="1321" name="Picture Placeholder 3" descr=""/>
          <p:cNvPicPr/>
          <p:nvPr/>
        </p:nvPicPr>
        <p:blipFill>
          <a:blip r:embed="rId1"/>
          <a:stretch/>
        </p:blipFill>
        <p:spPr>
          <a:xfrm>
            <a:off x="10640880" y="166680"/>
            <a:ext cx="1547640" cy="1104840"/>
          </a:xfrm>
          <a:prstGeom prst="rect">
            <a:avLst/>
          </a:prstGeom>
          <a:ln>
            <a:noFill/>
          </a:ln>
        </p:spPr>
      </p:pic>
      <p:pic>
        <p:nvPicPr>
          <p:cNvPr id="1322" name="Picture 4" descr=""/>
          <p:cNvPicPr/>
          <p:nvPr/>
        </p:nvPicPr>
        <p:blipFill>
          <a:blip r:embed="rId2"/>
          <a:stretch/>
        </p:blipFill>
        <p:spPr>
          <a:xfrm>
            <a:off x="1351080" y="2560320"/>
            <a:ext cx="3864600" cy="1406520"/>
          </a:xfrm>
          <a:prstGeom prst="rect">
            <a:avLst/>
          </a:prstGeom>
          <a:ln>
            <a:noFill/>
          </a:ln>
        </p:spPr>
      </p:pic>
      <p:pic>
        <p:nvPicPr>
          <p:cNvPr id="1323" name="Picture 5" descr=""/>
          <p:cNvPicPr/>
          <p:nvPr/>
        </p:nvPicPr>
        <p:blipFill>
          <a:blip r:embed="rId3"/>
          <a:stretch/>
        </p:blipFill>
        <p:spPr>
          <a:xfrm>
            <a:off x="6243120" y="2445840"/>
            <a:ext cx="5131440" cy="1635120"/>
          </a:xfrm>
          <a:prstGeom prst="rect">
            <a:avLst/>
          </a:prstGeom>
          <a:ln>
            <a:noFill/>
          </a:ln>
        </p:spPr>
      </p:pic>
      <p:pic>
        <p:nvPicPr>
          <p:cNvPr id="1324" name="Picture 6" descr=""/>
          <p:cNvPicPr/>
          <p:nvPr/>
        </p:nvPicPr>
        <p:blipFill>
          <a:blip r:embed="rId4"/>
          <a:stretch/>
        </p:blipFill>
        <p:spPr>
          <a:xfrm>
            <a:off x="4647960" y="4118040"/>
            <a:ext cx="2445120" cy="2644920"/>
          </a:xfrm>
          <a:prstGeom prst="rect">
            <a:avLst/>
          </a:prstGeom>
          <a:ln>
            <a:noFill/>
          </a:ln>
        </p:spPr>
      </p:pic>
      <p:sp>
        <p:nvSpPr>
          <p:cNvPr id="1325" name="CustomShape 3"/>
          <p:cNvSpPr/>
          <p:nvPr/>
        </p:nvSpPr>
        <p:spPr>
          <a:xfrm>
            <a:off x="9792360" y="5938200"/>
            <a:ext cx="9828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1cade4"/>
                </a:solidFill>
                <a:latin typeface="Corbel"/>
                <a:ea typeface="DejaVu Sans"/>
              </a:rPr>
              <a:t>Both</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26"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Actors never in r-rated films</a:t>
            </a:r>
            <a:endParaRPr b="0" lang="en-US" sz="4000" spc="-1" strike="noStrike">
              <a:latin typeface="Arial"/>
            </a:endParaRPr>
          </a:p>
        </p:txBody>
      </p:sp>
      <p:sp>
        <p:nvSpPr>
          <p:cNvPr id="1327" name="CustomShape 2"/>
          <p:cNvSpPr/>
          <p:nvPr/>
        </p:nvSpPr>
        <p:spPr>
          <a:xfrm>
            <a:off x="1202760" y="2011680"/>
            <a:ext cx="9780840" cy="4203000"/>
          </a:xfrm>
          <a:prstGeom prst="rect">
            <a:avLst/>
          </a:prstGeom>
          <a:noFill/>
          <a:ln>
            <a:noFill/>
          </a:ln>
        </p:spPr>
        <p:style>
          <a:lnRef idx="0"/>
          <a:fillRef idx="0"/>
          <a:effectRef idx="0"/>
          <a:fontRef idx="minor"/>
        </p:style>
      </p:sp>
      <p:pic>
        <p:nvPicPr>
          <p:cNvPr id="1328" name="Picture Placeholder 3" descr=""/>
          <p:cNvPicPr/>
          <p:nvPr/>
        </p:nvPicPr>
        <p:blipFill>
          <a:blip r:embed="rId1"/>
          <a:stretch/>
        </p:blipFill>
        <p:spPr>
          <a:xfrm>
            <a:off x="10640880" y="166680"/>
            <a:ext cx="1547640" cy="1104840"/>
          </a:xfrm>
          <a:prstGeom prst="rect">
            <a:avLst/>
          </a:prstGeom>
          <a:ln>
            <a:noFill/>
          </a:ln>
        </p:spPr>
      </p:pic>
      <p:pic>
        <p:nvPicPr>
          <p:cNvPr id="1329" name="Picture 4" descr=""/>
          <p:cNvPicPr/>
          <p:nvPr/>
        </p:nvPicPr>
        <p:blipFill>
          <a:blip r:embed="rId2"/>
          <a:stretch/>
        </p:blipFill>
        <p:spPr>
          <a:xfrm>
            <a:off x="3662640" y="2791800"/>
            <a:ext cx="4861080" cy="227916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30"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When to Use Subqueries</a:t>
            </a:r>
            <a:endParaRPr b="0" lang="en-US" sz="4000" spc="-1" strike="noStrike">
              <a:latin typeface="Arial"/>
            </a:endParaRPr>
          </a:p>
        </p:txBody>
      </p:sp>
      <p:sp>
        <p:nvSpPr>
          <p:cNvPr id="1331" name="CustomShape 2"/>
          <p:cNvSpPr/>
          <p:nvPr/>
        </p:nvSpPr>
        <p:spPr>
          <a:xfrm>
            <a:off x="1202760" y="2011680"/>
            <a:ext cx="9780840" cy="4203000"/>
          </a:xfrm>
          <a:prstGeom prst="rect">
            <a:avLst/>
          </a:prstGeom>
          <a:noFill/>
          <a:ln>
            <a:noFill/>
          </a:ln>
        </p:spPr>
        <p:style>
          <a:lnRef idx="0"/>
          <a:fillRef idx="0"/>
          <a:effectRef idx="0"/>
          <a:fontRef idx="minor"/>
        </p:style>
      </p:sp>
      <p:pic>
        <p:nvPicPr>
          <p:cNvPr id="1332" name="Picture Placeholder 3" descr=""/>
          <p:cNvPicPr/>
          <p:nvPr/>
        </p:nvPicPr>
        <p:blipFill>
          <a:blip r:embed="rId1"/>
          <a:stretch/>
        </p:blipFill>
        <p:spPr>
          <a:xfrm>
            <a:off x="10640880" y="166680"/>
            <a:ext cx="1547640" cy="11048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5" name="" descr=""/>
          <p:cNvPicPr/>
          <p:nvPr/>
        </p:nvPicPr>
        <p:blipFill>
          <a:blip r:embed="rId1"/>
          <a:stretch/>
        </p:blipFill>
        <p:spPr>
          <a:xfrm>
            <a:off x="1197720" y="2976480"/>
            <a:ext cx="7155000" cy="2273400"/>
          </a:xfrm>
          <a:prstGeom prst="rect">
            <a:avLst/>
          </a:prstGeom>
          <a:ln>
            <a:noFill/>
          </a:ln>
        </p:spPr>
      </p:pic>
      <p:pic>
        <p:nvPicPr>
          <p:cNvPr id="996" name="" descr=""/>
          <p:cNvPicPr/>
          <p:nvPr/>
        </p:nvPicPr>
        <p:blipFill>
          <a:blip r:embed="rId2"/>
          <a:stretch/>
        </p:blipFill>
        <p:spPr>
          <a:xfrm>
            <a:off x="8663040" y="2860560"/>
            <a:ext cx="2611440" cy="2511720"/>
          </a:xfrm>
          <a:prstGeom prst="rect">
            <a:avLst/>
          </a:prstGeom>
          <a:ln>
            <a:noFill/>
          </a:ln>
        </p:spPr>
      </p:pic>
      <p:sp>
        <p:nvSpPr>
          <p:cNvPr id="997" name="CustomShape 1"/>
          <p:cNvSpPr/>
          <p:nvPr/>
        </p:nvSpPr>
        <p:spPr>
          <a:xfrm>
            <a:off x="609480" y="273600"/>
            <a:ext cx="10971000" cy="1143360"/>
          </a:xfrm>
          <a:prstGeom prst="rect">
            <a:avLst/>
          </a:prstGeom>
          <a:noFill/>
          <a:ln>
            <a:noFill/>
          </a:ln>
        </p:spPr>
        <p:style>
          <a:lnRef idx="0"/>
          <a:fillRef idx="0"/>
          <a:effectRef idx="0"/>
          <a:fontRef idx="minor"/>
        </p:style>
      </p:sp>
      <p:pic>
        <p:nvPicPr>
          <p:cNvPr id="998" name="" descr=""/>
          <p:cNvPicPr/>
          <p:nvPr/>
        </p:nvPicPr>
        <p:blipFill>
          <a:blip r:embed="rId3"/>
          <a:stretch/>
        </p:blipFill>
        <p:spPr>
          <a:xfrm>
            <a:off x="46800" y="3150720"/>
            <a:ext cx="1161000" cy="2103480"/>
          </a:xfrm>
          <a:prstGeom prst="rect">
            <a:avLst/>
          </a:prstGeom>
          <a:ln>
            <a:noFill/>
          </a:ln>
        </p:spPr>
      </p:pic>
      <p:sp>
        <p:nvSpPr>
          <p:cNvPr id="999" name="CustomShape 2"/>
          <p:cNvSpPr/>
          <p:nvPr/>
        </p:nvSpPr>
        <p:spPr>
          <a:xfrm>
            <a:off x="2286000" y="6000840"/>
            <a:ext cx="578340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find all employees who are not assigned to any projects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33"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Subquery Types</a:t>
            </a:r>
            <a:endParaRPr b="0" lang="en-US" sz="4000" spc="-1" strike="noStrike">
              <a:latin typeface="Arial"/>
            </a:endParaRPr>
          </a:p>
        </p:txBody>
      </p:sp>
      <p:sp>
        <p:nvSpPr>
          <p:cNvPr id="1334" name="CustomShape 2"/>
          <p:cNvSpPr/>
          <p:nvPr/>
        </p:nvSpPr>
        <p:spPr>
          <a:xfrm>
            <a:off x="1202760" y="2011680"/>
            <a:ext cx="9780840" cy="4203000"/>
          </a:xfrm>
          <a:prstGeom prst="rect">
            <a:avLst/>
          </a:prstGeom>
          <a:noFill/>
          <a:ln>
            <a:noFill/>
          </a:ln>
        </p:spPr>
        <p:style>
          <a:lnRef idx="0"/>
          <a:fillRef idx="0"/>
          <a:effectRef idx="0"/>
          <a:fontRef idx="minor"/>
        </p:style>
      </p:sp>
      <p:pic>
        <p:nvPicPr>
          <p:cNvPr id="1335" name="Picture Placeholder 3" descr=""/>
          <p:cNvPicPr/>
          <p:nvPr/>
        </p:nvPicPr>
        <p:blipFill>
          <a:blip r:embed="rId1"/>
          <a:stretch/>
        </p:blipFill>
        <p:spPr>
          <a:xfrm>
            <a:off x="10640880" y="166680"/>
            <a:ext cx="1547640" cy="1104840"/>
          </a:xfrm>
          <a:prstGeom prst="rect">
            <a:avLst/>
          </a:prstGeom>
          <a:ln>
            <a:noFill/>
          </a:ln>
        </p:spPr>
      </p:pic>
      <p:pic>
        <p:nvPicPr>
          <p:cNvPr id="1336" name="Picture 4" descr=""/>
          <p:cNvPicPr/>
          <p:nvPr/>
        </p:nvPicPr>
        <p:blipFill>
          <a:blip r:embed="rId2"/>
          <a:stretch/>
        </p:blipFill>
        <p:spPr>
          <a:xfrm>
            <a:off x="4149720" y="2395440"/>
            <a:ext cx="3889440" cy="206352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37" name="CustomShape 1"/>
          <p:cNvSpPr/>
          <p:nvPr/>
        </p:nvSpPr>
        <p:spPr>
          <a:xfrm>
            <a:off x="1202760" y="284040"/>
            <a:ext cx="9780840" cy="150552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pitfalls</a:t>
            </a:r>
            <a:endParaRPr b="0" lang="en-US" sz="4000" spc="-1" strike="noStrike">
              <a:latin typeface="Arial"/>
            </a:endParaRPr>
          </a:p>
        </p:txBody>
      </p:sp>
      <p:sp>
        <p:nvSpPr>
          <p:cNvPr id="1338" name="CustomShape 2"/>
          <p:cNvSpPr/>
          <p:nvPr/>
        </p:nvSpPr>
        <p:spPr>
          <a:xfrm>
            <a:off x="1202760" y="2011680"/>
            <a:ext cx="9780840" cy="4203000"/>
          </a:xfrm>
          <a:prstGeom prst="rect">
            <a:avLst/>
          </a:prstGeom>
          <a:noFill/>
          <a:ln>
            <a:noFill/>
          </a:ln>
        </p:spPr>
        <p:style>
          <a:lnRef idx="0"/>
          <a:fillRef idx="0"/>
          <a:effectRef idx="0"/>
          <a:fontRef idx="minor"/>
        </p:style>
        <p:txBody>
          <a:bodyPr lIns="90000" rIns="90000" tIns="45000" bIns="45000">
            <a:noAutofit/>
          </a:bodyPr>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Exercise 1 </a:t>
            </a: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Maybe 3 </a:t>
            </a: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5 and 6 and 7</a:t>
            </a:r>
            <a:endParaRPr b="0" lang="en-US" sz="2200" spc="-1" strike="noStrike">
              <a:latin typeface="Arial"/>
            </a:endParaRPr>
          </a:p>
        </p:txBody>
      </p:sp>
      <p:pic>
        <p:nvPicPr>
          <p:cNvPr id="1339" name="Picture Placeholder 3_1" descr=""/>
          <p:cNvPicPr/>
          <p:nvPr/>
        </p:nvPicPr>
        <p:blipFill>
          <a:blip r:embed="rId1"/>
          <a:stretch/>
        </p:blipFill>
        <p:spPr>
          <a:xfrm>
            <a:off x="10640880" y="166680"/>
            <a:ext cx="1547640" cy="110484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340" name="" descr=""/>
          <p:cNvPicPr/>
          <p:nvPr/>
        </p:nvPicPr>
        <p:blipFill>
          <a:blip r:embed="rId1"/>
          <a:stretch/>
        </p:blipFill>
        <p:spPr>
          <a:xfrm>
            <a:off x="1202400" y="2943720"/>
            <a:ext cx="9780840" cy="2338200"/>
          </a:xfrm>
          <a:prstGeom prst="rect">
            <a:avLst/>
          </a:prstGeom>
          <a:ln>
            <a:noFill/>
          </a:ln>
        </p:spPr>
      </p:pic>
      <p:sp>
        <p:nvSpPr>
          <p:cNvPr id="1341" name="CustomShape 1"/>
          <p:cNvSpPr/>
          <p:nvPr/>
        </p:nvSpPr>
        <p:spPr>
          <a:xfrm>
            <a:off x="1202760" y="284040"/>
            <a:ext cx="9780840" cy="1505520"/>
          </a:xfrm>
          <a:prstGeom prst="rect">
            <a:avLst/>
          </a:prstGeom>
          <a:noFill/>
          <a:ln>
            <a:noFill/>
          </a:ln>
        </p:spPr>
        <p:style>
          <a:lnRef idx="0"/>
          <a:fillRef idx="0"/>
          <a:effectRef idx="0"/>
          <a:fontRef idx="minor"/>
        </p:style>
        <p:txBody>
          <a:bodyPr lIns="0" rIns="0" tIns="0" bIns="0" anchor="ctr">
            <a:noAutofit/>
          </a:bodyPr>
          <a:p>
            <a:pPr algn="ctr">
              <a:lnSpc>
                <a:spcPct val="200000"/>
              </a:lnSpc>
            </a:pPr>
            <a:r>
              <a:rPr b="1" lang="en-US" sz="2400" spc="-1" strike="noStrike">
                <a:solidFill>
                  <a:srgbClr val="ffffff"/>
                </a:solidFill>
                <a:latin typeface="Corbel"/>
                <a:ea typeface="DejaVu Sans"/>
              </a:rPr>
              <a:t>Want more info?</a:t>
            </a:r>
            <a:endParaRPr b="0" lang="en-US" sz="2400" spc="-1" strike="noStrike">
              <a:latin typeface="Arial"/>
            </a:endParaRPr>
          </a:p>
        </p:txBody>
      </p:sp>
      <p:sp>
        <p:nvSpPr>
          <p:cNvPr id="1342" name="CustomShape 2"/>
          <p:cNvSpPr/>
          <p:nvPr/>
        </p:nvSpPr>
        <p:spPr>
          <a:xfrm>
            <a:off x="0" y="6145920"/>
            <a:ext cx="13304160" cy="343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https://www.red-gate.com/simple-talk/databases/sql-server/t-sql-programming-sql-server/ten-common-sql-programming-mistakes/</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Udacity project</a:t>
            </a:r>
            <a:endParaRPr b="0" lang="en-US" sz="4400" spc="-1" strike="noStrike">
              <a:latin typeface="Arial"/>
            </a:endParaRPr>
          </a:p>
        </p:txBody>
      </p:sp>
      <p:sp>
        <p:nvSpPr>
          <p:cNvPr id="1344" name="CustomShape 2"/>
          <p:cNvSpPr/>
          <p:nvPr/>
        </p:nvSpPr>
        <p:spPr>
          <a:xfrm>
            <a:off x="822960" y="2194560"/>
            <a:ext cx="10971000" cy="397584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Digital Music Store Database</a:t>
            </a:r>
            <a:endParaRPr b="0" lang="en-US" sz="3200" spc="-1" strike="noStrike">
              <a:latin typeface="Arial"/>
            </a:endParaRPr>
          </a:p>
          <a:p>
            <a:pPr>
              <a:lnSpc>
                <a:spcPct val="100000"/>
              </a:lnSpc>
              <a:spcBef>
                <a:spcPts val="1417"/>
              </a:spcBef>
            </a:pPr>
            <a:endParaRPr b="0" lang="en-US" sz="3200" spc="-1" strike="noStrike">
              <a:latin typeface="Arial"/>
            </a:endParaRPr>
          </a:p>
          <a:p>
            <a:pPr>
              <a:lnSpc>
                <a:spcPct val="100000"/>
              </a:lnSpc>
              <a:spcBef>
                <a:spcPts val="1417"/>
              </a:spcBef>
            </a:pP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Solved example project: [Parch and Posey Data]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5" name="" descr=""/>
          <p:cNvPicPr/>
          <p:nvPr/>
        </p:nvPicPr>
        <p:blipFill>
          <a:blip r:embed="rId1"/>
          <a:stretch/>
        </p:blipFill>
        <p:spPr>
          <a:xfrm>
            <a:off x="2603880" y="1604520"/>
            <a:ext cx="6981480" cy="3975840"/>
          </a:xfrm>
          <a:prstGeom prst="rect">
            <a:avLst/>
          </a:prstGeom>
          <a:ln>
            <a:noFill/>
          </a:ln>
        </p:spPr>
      </p:pic>
      <p:sp>
        <p:nvSpPr>
          <p:cNvPr id="1346"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7"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4 questions</a:t>
            </a:r>
            <a:endParaRPr b="0" lang="en-US" sz="4400" spc="-1" strike="noStrike">
              <a:latin typeface="Arial"/>
            </a:endParaRPr>
          </a:p>
        </p:txBody>
      </p:sp>
      <p:sp>
        <p:nvSpPr>
          <p:cNvPr id="1348" name="CustomShape 2"/>
          <p:cNvSpPr/>
          <p:nvPr/>
        </p:nvSpPr>
        <p:spPr>
          <a:xfrm>
            <a:off x="609480" y="1604520"/>
            <a:ext cx="10971000" cy="3975840"/>
          </a:xfrm>
          <a:prstGeom prst="rect">
            <a:avLst/>
          </a:prstGeom>
          <a:noFill/>
          <a:ln>
            <a:noFill/>
          </a:ln>
        </p:spPr>
        <p:style>
          <a:lnRef idx="0"/>
          <a:fillRef idx="0"/>
          <a:effectRef idx="0"/>
          <a:fontRef idx="minor"/>
        </p:style>
      </p:sp>
      <p:pic>
        <p:nvPicPr>
          <p:cNvPr id="1349" name="" descr=""/>
          <p:cNvPicPr/>
          <p:nvPr/>
        </p:nvPicPr>
        <p:blipFill>
          <a:blip r:embed="rId1"/>
          <a:stretch/>
        </p:blipFill>
        <p:spPr>
          <a:xfrm>
            <a:off x="1871640" y="2143080"/>
            <a:ext cx="8447040" cy="257004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0" name="CustomShape 1"/>
          <p:cNvSpPr/>
          <p:nvPr/>
        </p:nvSpPr>
        <p:spPr>
          <a:xfrm>
            <a:off x="609480" y="273600"/>
            <a:ext cx="10971000" cy="1143360"/>
          </a:xfrm>
          <a:prstGeom prst="rect">
            <a:avLst/>
          </a:prstGeom>
          <a:noFill/>
          <a:ln>
            <a:noFill/>
          </a:ln>
        </p:spPr>
        <p:style>
          <a:lnRef idx="0"/>
          <a:fillRef idx="0"/>
          <a:effectRef idx="0"/>
          <a:fontRef idx="minor"/>
        </p:style>
      </p:sp>
      <p:sp>
        <p:nvSpPr>
          <p:cNvPr id="1351" name="CustomShape 2"/>
          <p:cNvSpPr/>
          <p:nvPr/>
        </p:nvSpPr>
        <p:spPr>
          <a:xfrm>
            <a:off x="609480" y="1604520"/>
            <a:ext cx="10971000" cy="3975840"/>
          </a:xfrm>
          <a:prstGeom prst="rect">
            <a:avLst/>
          </a:prstGeom>
          <a:noFill/>
          <a:ln>
            <a:noFill/>
          </a:ln>
        </p:spPr>
        <p:style>
          <a:lnRef idx="0"/>
          <a:fillRef idx="0"/>
          <a:effectRef idx="0"/>
          <a:fontRef idx="minor"/>
        </p:style>
      </p:sp>
      <p:pic>
        <p:nvPicPr>
          <p:cNvPr id="1352" name="" descr=""/>
          <p:cNvPicPr/>
          <p:nvPr/>
        </p:nvPicPr>
        <p:blipFill>
          <a:blip r:embed="rId1"/>
          <a:stretch/>
        </p:blipFill>
        <p:spPr>
          <a:xfrm>
            <a:off x="1795320" y="1681200"/>
            <a:ext cx="8599320" cy="3493800"/>
          </a:xfrm>
          <a:prstGeom prst="rect">
            <a:avLst/>
          </a:prstGeom>
          <a:ln>
            <a:noFill/>
          </a:ln>
        </p:spPr>
      </p:pic>
      <p:sp>
        <p:nvSpPr>
          <p:cNvPr id="1353" name="CustomShape 3"/>
          <p:cNvSpPr/>
          <p:nvPr/>
        </p:nvSpPr>
        <p:spPr>
          <a:xfrm>
            <a:off x="822960" y="6126480"/>
            <a:ext cx="386892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https://codebeautify.org/sqlformatter</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4" name="" descr=""/>
          <p:cNvPicPr/>
          <p:nvPr/>
        </p:nvPicPr>
        <p:blipFill>
          <a:blip r:embed="rId1"/>
          <a:stretch/>
        </p:blipFill>
        <p:spPr>
          <a:xfrm>
            <a:off x="609120" y="3274560"/>
            <a:ext cx="5352840" cy="635400"/>
          </a:xfrm>
          <a:prstGeom prst="rect">
            <a:avLst/>
          </a:prstGeom>
          <a:ln>
            <a:noFill/>
          </a:ln>
        </p:spPr>
      </p:pic>
      <p:pic>
        <p:nvPicPr>
          <p:cNvPr id="1355" name="" descr=""/>
          <p:cNvPicPr/>
          <p:nvPr/>
        </p:nvPicPr>
        <p:blipFill>
          <a:blip r:embed="rId2"/>
          <a:stretch/>
        </p:blipFill>
        <p:spPr>
          <a:xfrm>
            <a:off x="7933320" y="1604520"/>
            <a:ext cx="1949760" cy="3975840"/>
          </a:xfrm>
          <a:prstGeom prst="rect">
            <a:avLst/>
          </a:prstGeom>
          <a:ln>
            <a:noFill/>
          </a:ln>
        </p:spPr>
      </p:pic>
      <p:sp>
        <p:nvSpPr>
          <p:cNvPr id="1356"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Help is there!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CustomShape 1"/>
          <p:cNvSpPr/>
          <p:nvPr/>
        </p:nvSpPr>
        <p:spPr>
          <a:xfrm>
            <a:off x="609480" y="273600"/>
            <a:ext cx="10971000" cy="1143360"/>
          </a:xfrm>
          <a:prstGeom prst="rect">
            <a:avLst/>
          </a:prstGeom>
          <a:noFill/>
          <a:ln>
            <a:noFill/>
          </a:ln>
        </p:spPr>
        <p:style>
          <a:lnRef idx="0"/>
          <a:fillRef idx="0"/>
          <a:effectRef idx="0"/>
          <a:fontRef idx="minor"/>
        </p:style>
      </p:sp>
      <p:pic>
        <p:nvPicPr>
          <p:cNvPr id="1001" name="" descr=""/>
          <p:cNvPicPr/>
          <p:nvPr/>
        </p:nvPicPr>
        <p:blipFill>
          <a:blip r:embed="rId1"/>
          <a:stretch/>
        </p:blipFill>
        <p:spPr>
          <a:xfrm>
            <a:off x="7869600" y="2647800"/>
            <a:ext cx="4008960" cy="2161080"/>
          </a:xfrm>
          <a:prstGeom prst="rect">
            <a:avLst/>
          </a:prstGeom>
          <a:ln>
            <a:noFill/>
          </a:ln>
        </p:spPr>
      </p:pic>
      <p:sp>
        <p:nvSpPr>
          <p:cNvPr id="1002" name="CustomShape 2"/>
          <p:cNvSpPr/>
          <p:nvPr/>
        </p:nvSpPr>
        <p:spPr>
          <a:xfrm>
            <a:off x="678600" y="2309760"/>
            <a:ext cx="61462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how many times the SQL correlated subquery is executed?</a:t>
            </a:r>
            <a:endParaRPr b="0" lang="en-US" sz="1800" spc="-1" strike="noStrike">
              <a:latin typeface="Arial"/>
            </a:endParaRPr>
          </a:p>
        </p:txBody>
      </p:sp>
      <p:pic>
        <p:nvPicPr>
          <p:cNvPr id="1003" name="" descr=""/>
          <p:cNvPicPr/>
          <p:nvPr/>
        </p:nvPicPr>
        <p:blipFill>
          <a:blip r:embed="rId2"/>
          <a:stretch/>
        </p:blipFill>
        <p:spPr>
          <a:xfrm>
            <a:off x="685800" y="3062160"/>
            <a:ext cx="6818400" cy="14940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18994</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2021-02-25T12:39:56Z</dcterms:created>
  <dc:creator>santarabantoosoo</dc:creator>
  <dc:description/>
  <dc:language>en-US</dc:language>
  <cp:lastModifiedBy/>
  <dcterms:modified xsi:type="dcterms:W3CDTF">2022-03-20T13:02:06Z</dcterms:modified>
  <cp:revision>900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138</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198</vt:i4>
  </property>
</Properties>
</file>